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65" r:id="rId4"/>
    <p:sldId id="264" r:id="rId5"/>
    <p:sldId id="266" r:id="rId6"/>
    <p:sldId id="261" r:id="rId7"/>
    <p:sldId id="260" r:id="rId8"/>
    <p:sldId id="258" r:id="rId9"/>
    <p:sldId id="257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1" autoAdjust="0"/>
  </p:normalViewPr>
  <p:slideViewPr>
    <p:cSldViewPr>
      <p:cViewPr varScale="1">
        <p:scale>
          <a:sx n="82" d="100"/>
          <a:sy n="82" d="100"/>
        </p:scale>
        <p:origin x="-146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3914E-FA1C-4D5A-8D73-6BDD642E1E3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9730FC3-39BD-4022-BC0C-9B242088E3C9}">
      <dgm:prSet phldrT="[文字]"/>
      <dgm:spPr/>
      <dgm:t>
        <a:bodyPr/>
        <a:lstStyle/>
        <a:p>
          <a:r>
            <a:rPr lang="zh-TW" altLang="en-US" b="1" dirty="0" smtClean="0"/>
            <a:t>線上填器材租借單</a:t>
          </a:r>
          <a:endParaRPr lang="zh-TW" altLang="en-US" b="1" dirty="0"/>
        </a:p>
      </dgm:t>
    </dgm:pt>
    <dgm:pt modelId="{AA17FEC1-8C1B-4CCC-AC19-615FBC408F15}" type="par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6D0918F7-3320-4EE7-A1F7-417D22E6666B}" type="sib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325664D2-722F-4A3B-9736-513764041442}">
      <dgm:prSet phldrT="[文字]"/>
      <dgm:spPr/>
      <dgm:t>
        <a:bodyPr/>
        <a:lstStyle/>
        <a:p>
          <a:pPr algn="ctr"/>
          <a:r>
            <a:rPr lang="zh-TW" altLang="en-US" b="1" dirty="0" smtClean="0"/>
            <a:t>將</a:t>
          </a:r>
          <a:r>
            <a:rPr lang="en-US" altLang="zh-TW" b="1" dirty="0" smtClean="0"/>
            <a:t>PDF</a:t>
          </a:r>
          <a:r>
            <a:rPr lang="zh-TW" altLang="en-US" b="1" dirty="0" smtClean="0"/>
            <a:t>傳給財務部長</a:t>
          </a:r>
          <a:endParaRPr lang="zh-TW" altLang="en-US" b="1" dirty="0"/>
        </a:p>
      </dgm:t>
    </dgm:pt>
    <dgm:pt modelId="{6B8B2E0F-F749-4F1C-AC10-80BE8258C0C4}" type="par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FFBA985A-45BD-4225-AD87-8541A8DC6BB7}" type="sib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A880AFE8-A644-4E5D-BFDD-2F3C2F502163}">
      <dgm:prSet phldrT="[文字]"/>
      <dgm:spPr/>
      <dgm:t>
        <a:bodyPr/>
        <a:lstStyle/>
        <a:p>
          <a:r>
            <a:rPr lang="zh-TW" altLang="en-US" b="1" dirty="0" smtClean="0"/>
            <a:t>器材點交</a:t>
          </a:r>
          <a:endParaRPr lang="zh-TW" altLang="en-US" b="1" dirty="0"/>
        </a:p>
      </dgm:t>
    </dgm:pt>
    <dgm:pt modelId="{C5B0C595-83A1-45FB-9EB9-B96236745CED}" type="par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612883E-D1E7-4DCE-822A-7877B649D4EB}" type="sib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1A17766-A7DC-41AD-8C89-7E9564B4792A}">
      <dgm:prSet phldrT="[文字]"/>
      <dgm:spPr/>
      <dgm:t>
        <a:bodyPr/>
        <a:lstStyle/>
        <a:p>
          <a:r>
            <a:rPr lang="zh-TW" altLang="en-US" b="1" dirty="0" smtClean="0"/>
            <a:t>器材點收</a:t>
          </a:r>
          <a:endParaRPr lang="zh-TW" altLang="en-US" b="1" dirty="0"/>
        </a:p>
      </dgm:t>
    </dgm:pt>
    <dgm:pt modelId="{FEFCC287-5FB0-4B32-8828-0CD32ED73353}" type="par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A4BE28B2-0B5B-4ADD-8D9D-C629A263CE2A}" type="sib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179745FE-820B-4AE5-BBED-0C12778566EC}" type="pres">
      <dgm:prSet presAssocID="{4A93914E-FA1C-4D5A-8D73-6BDD642E1E3C}" presName="Name0" presStyleCnt="0">
        <dgm:presLayoutVars>
          <dgm:dir/>
          <dgm:resizeHandles val="exact"/>
        </dgm:presLayoutVars>
      </dgm:prSet>
      <dgm:spPr/>
    </dgm:pt>
    <dgm:pt modelId="{A4DEEB0D-9140-4476-8815-8E61D9B5DFAC}" type="pres">
      <dgm:prSet presAssocID="{F9730FC3-39BD-4022-BC0C-9B242088E3C9}" presName="node" presStyleLbl="node1" presStyleIdx="0" presStyleCnt="4" custScaleX="157182" custScaleY="1384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D1963-4262-4B92-AE35-D1D1E12F66C7}" type="pres">
      <dgm:prSet presAssocID="{6D0918F7-3320-4EE7-A1F7-417D22E6666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BD8B4E1-93D9-4A8B-BB9E-5009FEF55BDD}" type="pres">
      <dgm:prSet presAssocID="{6D0918F7-3320-4EE7-A1F7-417D22E6666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28337544-B870-4466-81F9-881C630470A6}" type="pres">
      <dgm:prSet presAssocID="{325664D2-722F-4A3B-9736-513764041442}" presName="node" presStyleLbl="node1" presStyleIdx="1" presStyleCnt="4" custScaleX="157182" custScaleY="1384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A8990-AF28-44A2-992F-EC74FAE7A4E3}" type="pres">
      <dgm:prSet presAssocID="{FFBA985A-45BD-4225-AD87-8541A8DC6BB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B49EA19E-4FB7-43F9-A461-83F72A27E407}" type="pres">
      <dgm:prSet presAssocID="{FFBA985A-45BD-4225-AD87-8541A8DC6BB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3ED40E9-BF17-4C7C-A1D4-0CDF2B1741A6}" type="pres">
      <dgm:prSet presAssocID="{A880AFE8-A644-4E5D-BFDD-2F3C2F502163}" presName="node" presStyleLbl="node1" presStyleIdx="2" presStyleCnt="4" custScaleX="157182" custScaleY="1384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2A802-FC7A-461A-9EA6-E7B0395B821B}" type="pres">
      <dgm:prSet presAssocID="{D612883E-D1E7-4DCE-822A-7877B649D4EB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8145F08-C1FA-4CC2-A8FB-C716F275F269}" type="pres">
      <dgm:prSet presAssocID="{D612883E-D1E7-4DCE-822A-7877B649D4E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5F411C3-1CC3-4B04-82F1-DFA800B5556D}" type="pres">
      <dgm:prSet presAssocID="{D1A17766-A7DC-41AD-8C89-7E9564B4792A}" presName="node" presStyleLbl="node1" presStyleIdx="3" presStyleCnt="4" custScaleX="157182" custScaleY="1384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B4A0C4-EFAE-4A24-81C8-AA4A276E4596}" type="presOf" srcId="{D612883E-D1E7-4DCE-822A-7877B649D4EB}" destId="{8832A802-FC7A-461A-9EA6-E7B0395B821B}" srcOrd="0" destOrd="0" presId="urn:microsoft.com/office/officeart/2005/8/layout/process1"/>
    <dgm:cxn modelId="{9D38D4FD-255D-4450-86D0-1BAE9FA5E404}" type="presOf" srcId="{FFBA985A-45BD-4225-AD87-8541A8DC6BB7}" destId="{E6EA8990-AF28-44A2-992F-EC74FAE7A4E3}" srcOrd="0" destOrd="0" presId="urn:microsoft.com/office/officeart/2005/8/layout/process1"/>
    <dgm:cxn modelId="{08FAAE68-E677-4D88-943E-21C98E357C44}" type="presOf" srcId="{6D0918F7-3320-4EE7-A1F7-417D22E6666B}" destId="{A19D1963-4262-4B92-AE35-D1D1E12F66C7}" srcOrd="0" destOrd="0" presId="urn:microsoft.com/office/officeart/2005/8/layout/process1"/>
    <dgm:cxn modelId="{CDE8A438-92A4-4EFF-9546-D7D96DCDFAE0}" srcId="{4A93914E-FA1C-4D5A-8D73-6BDD642E1E3C}" destId="{325664D2-722F-4A3B-9736-513764041442}" srcOrd="1" destOrd="0" parTransId="{6B8B2E0F-F749-4F1C-AC10-80BE8258C0C4}" sibTransId="{FFBA985A-45BD-4225-AD87-8541A8DC6BB7}"/>
    <dgm:cxn modelId="{243D0ACB-A65D-469D-B0BE-BF79B199778A}" type="presOf" srcId="{4A93914E-FA1C-4D5A-8D73-6BDD642E1E3C}" destId="{179745FE-820B-4AE5-BBED-0C12778566EC}" srcOrd="0" destOrd="0" presId="urn:microsoft.com/office/officeart/2005/8/layout/process1"/>
    <dgm:cxn modelId="{B15CAE4C-598B-431B-9121-B8E9C491C3BE}" type="presOf" srcId="{A880AFE8-A644-4E5D-BFDD-2F3C2F502163}" destId="{43ED40E9-BF17-4C7C-A1D4-0CDF2B1741A6}" srcOrd="0" destOrd="0" presId="urn:microsoft.com/office/officeart/2005/8/layout/process1"/>
    <dgm:cxn modelId="{15B1A23B-1349-4C2A-BA69-0C54BD2CCA97}" type="presOf" srcId="{F9730FC3-39BD-4022-BC0C-9B242088E3C9}" destId="{A4DEEB0D-9140-4476-8815-8E61D9B5DFAC}" srcOrd="0" destOrd="0" presId="urn:microsoft.com/office/officeart/2005/8/layout/process1"/>
    <dgm:cxn modelId="{CEE6A8B6-DA16-42FA-BC8B-2246D1F6A893}" type="presOf" srcId="{FFBA985A-45BD-4225-AD87-8541A8DC6BB7}" destId="{B49EA19E-4FB7-43F9-A461-83F72A27E407}" srcOrd="1" destOrd="0" presId="urn:microsoft.com/office/officeart/2005/8/layout/process1"/>
    <dgm:cxn modelId="{440CF56B-B570-471E-A0E9-6BC026774929}" type="presOf" srcId="{D612883E-D1E7-4DCE-822A-7877B649D4EB}" destId="{D8145F08-C1FA-4CC2-A8FB-C716F275F269}" srcOrd="1" destOrd="0" presId="urn:microsoft.com/office/officeart/2005/8/layout/process1"/>
    <dgm:cxn modelId="{5432E230-DD14-45CA-9EBF-5F4D54D70196}" srcId="{4A93914E-FA1C-4D5A-8D73-6BDD642E1E3C}" destId="{F9730FC3-39BD-4022-BC0C-9B242088E3C9}" srcOrd="0" destOrd="0" parTransId="{AA17FEC1-8C1B-4CCC-AC19-615FBC408F15}" sibTransId="{6D0918F7-3320-4EE7-A1F7-417D22E6666B}"/>
    <dgm:cxn modelId="{840BABB5-6BE1-4ADA-87C4-9AA076533ADD}" srcId="{4A93914E-FA1C-4D5A-8D73-6BDD642E1E3C}" destId="{D1A17766-A7DC-41AD-8C89-7E9564B4792A}" srcOrd="3" destOrd="0" parTransId="{FEFCC287-5FB0-4B32-8828-0CD32ED73353}" sibTransId="{A4BE28B2-0B5B-4ADD-8D9D-C629A263CE2A}"/>
    <dgm:cxn modelId="{850EDE18-7791-46EA-950B-DA76A7B16976}" type="presOf" srcId="{325664D2-722F-4A3B-9736-513764041442}" destId="{28337544-B870-4466-81F9-881C630470A6}" srcOrd="0" destOrd="0" presId="urn:microsoft.com/office/officeart/2005/8/layout/process1"/>
    <dgm:cxn modelId="{8C369953-9AFB-48B9-A460-02BC23EBC5E8}" type="presOf" srcId="{D1A17766-A7DC-41AD-8C89-7E9564B4792A}" destId="{65F411C3-1CC3-4B04-82F1-DFA800B5556D}" srcOrd="0" destOrd="0" presId="urn:microsoft.com/office/officeart/2005/8/layout/process1"/>
    <dgm:cxn modelId="{306E3961-0305-44EB-AACB-F08B4B359522}" srcId="{4A93914E-FA1C-4D5A-8D73-6BDD642E1E3C}" destId="{A880AFE8-A644-4E5D-BFDD-2F3C2F502163}" srcOrd="2" destOrd="0" parTransId="{C5B0C595-83A1-45FB-9EB9-B96236745CED}" sibTransId="{D612883E-D1E7-4DCE-822A-7877B649D4EB}"/>
    <dgm:cxn modelId="{99D17410-D710-40AB-816F-D240B68AB49A}" type="presOf" srcId="{6D0918F7-3320-4EE7-A1F7-417D22E6666B}" destId="{ABD8B4E1-93D9-4A8B-BB9E-5009FEF55BDD}" srcOrd="1" destOrd="0" presId="urn:microsoft.com/office/officeart/2005/8/layout/process1"/>
    <dgm:cxn modelId="{420CC38C-8B5E-4AA8-8AB2-0BC0C18CFDC9}" type="presParOf" srcId="{179745FE-820B-4AE5-BBED-0C12778566EC}" destId="{A4DEEB0D-9140-4476-8815-8E61D9B5DFAC}" srcOrd="0" destOrd="0" presId="urn:microsoft.com/office/officeart/2005/8/layout/process1"/>
    <dgm:cxn modelId="{3DB0E27C-A8DC-4A58-8B69-FF5B28E061CA}" type="presParOf" srcId="{179745FE-820B-4AE5-BBED-0C12778566EC}" destId="{A19D1963-4262-4B92-AE35-D1D1E12F66C7}" srcOrd="1" destOrd="0" presId="urn:microsoft.com/office/officeart/2005/8/layout/process1"/>
    <dgm:cxn modelId="{E6825FDB-09D9-4BC8-B52E-B34649245C44}" type="presParOf" srcId="{A19D1963-4262-4B92-AE35-D1D1E12F66C7}" destId="{ABD8B4E1-93D9-4A8B-BB9E-5009FEF55BDD}" srcOrd="0" destOrd="0" presId="urn:microsoft.com/office/officeart/2005/8/layout/process1"/>
    <dgm:cxn modelId="{F6503414-FEB3-4236-9DD6-E071FBB64880}" type="presParOf" srcId="{179745FE-820B-4AE5-BBED-0C12778566EC}" destId="{28337544-B870-4466-81F9-881C630470A6}" srcOrd="2" destOrd="0" presId="urn:microsoft.com/office/officeart/2005/8/layout/process1"/>
    <dgm:cxn modelId="{42FE99A6-9213-487B-8E56-93EE2DE76F23}" type="presParOf" srcId="{179745FE-820B-4AE5-BBED-0C12778566EC}" destId="{E6EA8990-AF28-44A2-992F-EC74FAE7A4E3}" srcOrd="3" destOrd="0" presId="urn:microsoft.com/office/officeart/2005/8/layout/process1"/>
    <dgm:cxn modelId="{9156BD03-6BD4-4E92-8C22-2396AEDAD33E}" type="presParOf" srcId="{E6EA8990-AF28-44A2-992F-EC74FAE7A4E3}" destId="{B49EA19E-4FB7-43F9-A461-83F72A27E407}" srcOrd="0" destOrd="0" presId="urn:microsoft.com/office/officeart/2005/8/layout/process1"/>
    <dgm:cxn modelId="{4576B5AE-08C6-4653-9C74-1C95A8EEBDBB}" type="presParOf" srcId="{179745FE-820B-4AE5-BBED-0C12778566EC}" destId="{43ED40E9-BF17-4C7C-A1D4-0CDF2B1741A6}" srcOrd="4" destOrd="0" presId="urn:microsoft.com/office/officeart/2005/8/layout/process1"/>
    <dgm:cxn modelId="{20297619-B7DA-41C7-98F1-EEAE2254E1AA}" type="presParOf" srcId="{179745FE-820B-4AE5-BBED-0C12778566EC}" destId="{8832A802-FC7A-461A-9EA6-E7B0395B821B}" srcOrd="5" destOrd="0" presId="urn:microsoft.com/office/officeart/2005/8/layout/process1"/>
    <dgm:cxn modelId="{939F7DB8-26B8-4F40-AFFD-DA1A6A2E0DD0}" type="presParOf" srcId="{8832A802-FC7A-461A-9EA6-E7B0395B821B}" destId="{D8145F08-C1FA-4CC2-A8FB-C716F275F269}" srcOrd="0" destOrd="0" presId="urn:microsoft.com/office/officeart/2005/8/layout/process1"/>
    <dgm:cxn modelId="{EB10F242-6814-4984-996F-53AC91CAE9D6}" type="presParOf" srcId="{179745FE-820B-4AE5-BBED-0C12778566EC}" destId="{65F411C3-1CC3-4B04-82F1-DFA800B555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3914E-FA1C-4D5A-8D73-6BDD642E1E3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9730FC3-39BD-4022-BC0C-9B242088E3C9}">
      <dgm:prSet phldrT="[文字]" custT="1"/>
      <dgm:spPr/>
      <dgm:t>
        <a:bodyPr/>
        <a:lstStyle/>
        <a:p>
          <a:pPr algn="l"/>
          <a:r>
            <a:rPr lang="zh-TW" altLang="en-US" sz="2800" b="1" dirty="0" smtClean="0"/>
            <a:t>線上填器材租借單</a:t>
          </a:r>
          <a:endParaRPr lang="zh-TW" altLang="en-US" sz="2800" b="1" dirty="0"/>
        </a:p>
      </dgm:t>
    </dgm:pt>
    <dgm:pt modelId="{AA17FEC1-8C1B-4CCC-AC19-615FBC408F15}" type="par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6D0918F7-3320-4EE7-A1F7-417D22E6666B}" type="sib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325664D2-722F-4A3B-9736-513764041442}">
      <dgm:prSet phldrT="[文字]" custT="1"/>
      <dgm:spPr/>
      <dgm:t>
        <a:bodyPr/>
        <a:lstStyle/>
        <a:p>
          <a:pPr algn="ctr"/>
          <a:r>
            <a:rPr lang="zh-TW" altLang="en-US" sz="2700" b="1" dirty="0" smtClean="0"/>
            <a:t>簽單並且確認需求</a:t>
          </a:r>
          <a:endParaRPr lang="zh-TW" altLang="en-US" sz="2700" b="1" dirty="0"/>
        </a:p>
      </dgm:t>
    </dgm:pt>
    <dgm:pt modelId="{6B8B2E0F-F749-4F1C-AC10-80BE8258C0C4}" type="par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FFBA985A-45BD-4225-AD87-8541A8DC6BB7}" type="sib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D1A17766-A7DC-41AD-8C89-7E9564B4792A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rPr>
            <a:t>器材點交</a:t>
          </a:r>
          <a:endParaRPr lang="zh-TW" altLang="en-US" sz="2800" b="1" dirty="0">
            <a:latin typeface="微軟正黑體 Light" panose="020B0304030504040204" pitchFamily="34" charset="-120"/>
            <a:ea typeface="微軟正黑體 Light" panose="020B0304030504040204" pitchFamily="34" charset="-120"/>
            <a:cs typeface="微軟正黑體 Light" panose="020B0304030504040204" pitchFamily="34" charset="-120"/>
          </a:endParaRPr>
        </a:p>
      </dgm:t>
    </dgm:pt>
    <dgm:pt modelId="{FEFCC287-5FB0-4B32-8828-0CD32ED73353}" type="par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A4BE28B2-0B5B-4ADD-8D9D-C629A263CE2A}" type="sib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5A476BB7-ACB4-4D1C-AF4C-91846E1290CB}">
      <dgm:prSet phldrT="[文字]"/>
      <dgm:spPr/>
      <dgm:t>
        <a:bodyPr/>
        <a:lstStyle/>
        <a:p>
          <a:r>
            <a:rPr lang="zh-TW" altLang="en-US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rPr>
            <a:t>器材點收</a:t>
          </a:r>
          <a:endParaRPr lang="zh-TW" altLang="en-US" b="1" dirty="0">
            <a:latin typeface="微軟正黑體 Light" panose="020B0304030504040204" pitchFamily="34" charset="-120"/>
            <a:ea typeface="微軟正黑體 Light" panose="020B0304030504040204" pitchFamily="34" charset="-120"/>
            <a:cs typeface="微軟正黑體 Light" panose="020B0304030504040204" pitchFamily="34" charset="-120"/>
          </a:endParaRPr>
        </a:p>
      </dgm:t>
    </dgm:pt>
    <dgm:pt modelId="{6221CE78-BD0A-403A-88A5-61570AD78C83}" type="parTrans" cxnId="{2DC4CB83-A3A9-40B5-9A4C-913A9231BB13}">
      <dgm:prSet/>
      <dgm:spPr/>
      <dgm:t>
        <a:bodyPr/>
        <a:lstStyle/>
        <a:p>
          <a:endParaRPr lang="zh-TW" altLang="en-US"/>
        </a:p>
      </dgm:t>
    </dgm:pt>
    <dgm:pt modelId="{D499BE61-FA49-4757-9D2E-57BD31D6DE67}" type="sibTrans" cxnId="{2DC4CB83-A3A9-40B5-9A4C-913A9231BB13}">
      <dgm:prSet/>
      <dgm:spPr/>
      <dgm:t>
        <a:bodyPr/>
        <a:lstStyle/>
        <a:p>
          <a:endParaRPr lang="zh-TW" altLang="en-US"/>
        </a:p>
      </dgm:t>
    </dgm:pt>
    <dgm:pt modelId="{179745FE-820B-4AE5-BBED-0C12778566EC}" type="pres">
      <dgm:prSet presAssocID="{4A93914E-FA1C-4D5A-8D73-6BDD642E1E3C}" presName="Name0" presStyleCnt="0">
        <dgm:presLayoutVars>
          <dgm:dir/>
          <dgm:resizeHandles val="exact"/>
        </dgm:presLayoutVars>
      </dgm:prSet>
      <dgm:spPr/>
    </dgm:pt>
    <dgm:pt modelId="{A4DEEB0D-9140-4476-8815-8E61D9B5DFAC}" type="pres">
      <dgm:prSet presAssocID="{F9730FC3-39BD-4022-BC0C-9B242088E3C9}" presName="node" presStyleLbl="node1" presStyleIdx="0" presStyleCnt="4" custScaleX="157182" custScaleY="112959" custLinFactNeighborX="-9511" custLinFactNeighborY="-1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D1963-4262-4B92-AE35-D1D1E12F66C7}" type="pres">
      <dgm:prSet presAssocID="{6D0918F7-3320-4EE7-A1F7-417D22E6666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BD8B4E1-93D9-4A8B-BB9E-5009FEF55BDD}" type="pres">
      <dgm:prSet presAssocID="{6D0918F7-3320-4EE7-A1F7-417D22E6666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28337544-B870-4466-81F9-881C630470A6}" type="pres">
      <dgm:prSet presAssocID="{325664D2-722F-4A3B-9736-513764041442}" presName="node" presStyleLbl="node1" presStyleIdx="1" presStyleCnt="4" custScaleX="157182" custScaleY="116227" custLinFactNeighborX="2488" custLinFactNeighborY="-3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A8990-AF28-44A2-992F-EC74FAE7A4E3}" type="pres">
      <dgm:prSet presAssocID="{FFBA985A-45BD-4225-AD87-8541A8DC6BB7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B49EA19E-4FB7-43F9-A461-83F72A27E407}" type="pres">
      <dgm:prSet presAssocID="{FFBA985A-45BD-4225-AD87-8541A8DC6BB7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65F411C3-1CC3-4B04-82F1-DFA800B5556D}" type="pres">
      <dgm:prSet presAssocID="{D1A17766-A7DC-41AD-8C89-7E9564B4792A}" presName="node" presStyleLbl="node1" presStyleIdx="2" presStyleCnt="4" custScaleX="157182" custScaleY="1129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47423C-1CA1-4C09-ADBA-E20DB64256CB}" type="pres">
      <dgm:prSet presAssocID="{A4BE28B2-0B5B-4ADD-8D9D-C629A263CE2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933E04C-DB36-44DB-A708-FFACA6DA8B41}" type="pres">
      <dgm:prSet presAssocID="{A4BE28B2-0B5B-4ADD-8D9D-C629A263CE2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937BBCAE-DA34-4F75-BAB3-82FE674EADB7}" type="pres">
      <dgm:prSet presAssocID="{5A476BB7-ACB4-4D1C-AF4C-91846E1290CB}" presName="node" presStyleLbl="node1" presStyleIdx="3" presStyleCnt="4" custScaleX="159788" custScaleY="1114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E8A438-92A4-4EFF-9546-D7D96DCDFAE0}" srcId="{4A93914E-FA1C-4D5A-8D73-6BDD642E1E3C}" destId="{325664D2-722F-4A3B-9736-513764041442}" srcOrd="1" destOrd="0" parTransId="{6B8B2E0F-F749-4F1C-AC10-80BE8258C0C4}" sibTransId="{FFBA985A-45BD-4225-AD87-8541A8DC6BB7}"/>
    <dgm:cxn modelId="{6FADF88A-9DBF-432B-8DD9-AFD780C3E4E1}" type="presOf" srcId="{325664D2-722F-4A3B-9736-513764041442}" destId="{28337544-B870-4466-81F9-881C630470A6}" srcOrd="0" destOrd="0" presId="urn:microsoft.com/office/officeart/2005/8/layout/process1"/>
    <dgm:cxn modelId="{801C63AE-5BD5-4708-815E-1BB65DB186EE}" type="presOf" srcId="{FFBA985A-45BD-4225-AD87-8541A8DC6BB7}" destId="{B49EA19E-4FB7-43F9-A461-83F72A27E407}" srcOrd="1" destOrd="0" presId="urn:microsoft.com/office/officeart/2005/8/layout/process1"/>
    <dgm:cxn modelId="{D797D5DC-D372-4EA0-838B-11AE581DEB40}" type="presOf" srcId="{6D0918F7-3320-4EE7-A1F7-417D22E6666B}" destId="{A19D1963-4262-4B92-AE35-D1D1E12F66C7}" srcOrd="0" destOrd="0" presId="urn:microsoft.com/office/officeart/2005/8/layout/process1"/>
    <dgm:cxn modelId="{97892C1D-E935-4658-A6D1-302D8024951D}" type="presOf" srcId="{D1A17766-A7DC-41AD-8C89-7E9564B4792A}" destId="{65F411C3-1CC3-4B04-82F1-DFA800B5556D}" srcOrd="0" destOrd="0" presId="urn:microsoft.com/office/officeart/2005/8/layout/process1"/>
    <dgm:cxn modelId="{68195CF5-E164-4B23-9165-068AA239395F}" type="presOf" srcId="{A4BE28B2-0B5B-4ADD-8D9D-C629A263CE2A}" destId="{4D47423C-1CA1-4C09-ADBA-E20DB64256CB}" srcOrd="0" destOrd="0" presId="urn:microsoft.com/office/officeart/2005/8/layout/process1"/>
    <dgm:cxn modelId="{2DC4CB83-A3A9-40B5-9A4C-913A9231BB13}" srcId="{4A93914E-FA1C-4D5A-8D73-6BDD642E1E3C}" destId="{5A476BB7-ACB4-4D1C-AF4C-91846E1290CB}" srcOrd="3" destOrd="0" parTransId="{6221CE78-BD0A-403A-88A5-61570AD78C83}" sibTransId="{D499BE61-FA49-4757-9D2E-57BD31D6DE67}"/>
    <dgm:cxn modelId="{5E64D61B-24A3-418C-8E77-5A4E2200D396}" type="presOf" srcId="{FFBA985A-45BD-4225-AD87-8541A8DC6BB7}" destId="{E6EA8990-AF28-44A2-992F-EC74FAE7A4E3}" srcOrd="0" destOrd="0" presId="urn:microsoft.com/office/officeart/2005/8/layout/process1"/>
    <dgm:cxn modelId="{EE613F1D-794D-4C79-A8E6-7F791AB0EF56}" type="presOf" srcId="{6D0918F7-3320-4EE7-A1F7-417D22E6666B}" destId="{ABD8B4E1-93D9-4A8B-BB9E-5009FEF55BDD}" srcOrd="1" destOrd="0" presId="urn:microsoft.com/office/officeart/2005/8/layout/process1"/>
    <dgm:cxn modelId="{8CC1EECB-416F-48A5-81E0-817B0B5D2327}" type="presOf" srcId="{4A93914E-FA1C-4D5A-8D73-6BDD642E1E3C}" destId="{179745FE-820B-4AE5-BBED-0C12778566EC}" srcOrd="0" destOrd="0" presId="urn:microsoft.com/office/officeart/2005/8/layout/process1"/>
    <dgm:cxn modelId="{5432E230-DD14-45CA-9EBF-5F4D54D70196}" srcId="{4A93914E-FA1C-4D5A-8D73-6BDD642E1E3C}" destId="{F9730FC3-39BD-4022-BC0C-9B242088E3C9}" srcOrd="0" destOrd="0" parTransId="{AA17FEC1-8C1B-4CCC-AC19-615FBC408F15}" sibTransId="{6D0918F7-3320-4EE7-A1F7-417D22E6666B}"/>
    <dgm:cxn modelId="{88474E7F-C25E-4DE6-90A2-42FC7846FDA5}" type="presOf" srcId="{5A476BB7-ACB4-4D1C-AF4C-91846E1290CB}" destId="{937BBCAE-DA34-4F75-BAB3-82FE674EADB7}" srcOrd="0" destOrd="0" presId="urn:microsoft.com/office/officeart/2005/8/layout/process1"/>
    <dgm:cxn modelId="{553E0CE1-ED2A-4A3F-9108-A4E9152D066A}" type="presOf" srcId="{F9730FC3-39BD-4022-BC0C-9B242088E3C9}" destId="{A4DEEB0D-9140-4476-8815-8E61D9B5DFAC}" srcOrd="0" destOrd="0" presId="urn:microsoft.com/office/officeart/2005/8/layout/process1"/>
    <dgm:cxn modelId="{C73FF58B-76CD-4923-A68D-B5B6AB50AB87}" type="presOf" srcId="{A4BE28B2-0B5B-4ADD-8D9D-C629A263CE2A}" destId="{A933E04C-DB36-44DB-A708-FFACA6DA8B41}" srcOrd="1" destOrd="0" presId="urn:microsoft.com/office/officeart/2005/8/layout/process1"/>
    <dgm:cxn modelId="{840BABB5-6BE1-4ADA-87C4-9AA076533ADD}" srcId="{4A93914E-FA1C-4D5A-8D73-6BDD642E1E3C}" destId="{D1A17766-A7DC-41AD-8C89-7E9564B4792A}" srcOrd="2" destOrd="0" parTransId="{FEFCC287-5FB0-4B32-8828-0CD32ED73353}" sibTransId="{A4BE28B2-0B5B-4ADD-8D9D-C629A263CE2A}"/>
    <dgm:cxn modelId="{D8752268-0D8A-4D65-BEC3-EAC9B6BD6410}" type="presParOf" srcId="{179745FE-820B-4AE5-BBED-0C12778566EC}" destId="{A4DEEB0D-9140-4476-8815-8E61D9B5DFAC}" srcOrd="0" destOrd="0" presId="urn:microsoft.com/office/officeart/2005/8/layout/process1"/>
    <dgm:cxn modelId="{7AF88C38-9190-46DF-BD5C-E9A428F46A2B}" type="presParOf" srcId="{179745FE-820B-4AE5-BBED-0C12778566EC}" destId="{A19D1963-4262-4B92-AE35-D1D1E12F66C7}" srcOrd="1" destOrd="0" presId="urn:microsoft.com/office/officeart/2005/8/layout/process1"/>
    <dgm:cxn modelId="{0191E2BC-CF4D-4986-BA10-0CDE82FF4A40}" type="presParOf" srcId="{A19D1963-4262-4B92-AE35-D1D1E12F66C7}" destId="{ABD8B4E1-93D9-4A8B-BB9E-5009FEF55BDD}" srcOrd="0" destOrd="0" presId="urn:microsoft.com/office/officeart/2005/8/layout/process1"/>
    <dgm:cxn modelId="{3336ABA2-DBAC-49EE-BF9E-EA17169D9D1B}" type="presParOf" srcId="{179745FE-820B-4AE5-BBED-0C12778566EC}" destId="{28337544-B870-4466-81F9-881C630470A6}" srcOrd="2" destOrd="0" presId="urn:microsoft.com/office/officeart/2005/8/layout/process1"/>
    <dgm:cxn modelId="{A28168DB-C3C9-49D2-A1BB-3B7AC8D1AFAF}" type="presParOf" srcId="{179745FE-820B-4AE5-BBED-0C12778566EC}" destId="{E6EA8990-AF28-44A2-992F-EC74FAE7A4E3}" srcOrd="3" destOrd="0" presId="urn:microsoft.com/office/officeart/2005/8/layout/process1"/>
    <dgm:cxn modelId="{5A058DB1-BACD-4A3B-9CC4-3821D3713933}" type="presParOf" srcId="{E6EA8990-AF28-44A2-992F-EC74FAE7A4E3}" destId="{B49EA19E-4FB7-43F9-A461-83F72A27E407}" srcOrd="0" destOrd="0" presId="urn:microsoft.com/office/officeart/2005/8/layout/process1"/>
    <dgm:cxn modelId="{5E9FEE81-5402-4C93-B957-7D4168D92529}" type="presParOf" srcId="{179745FE-820B-4AE5-BBED-0C12778566EC}" destId="{65F411C3-1CC3-4B04-82F1-DFA800B5556D}" srcOrd="4" destOrd="0" presId="urn:microsoft.com/office/officeart/2005/8/layout/process1"/>
    <dgm:cxn modelId="{0A756749-3F6A-44A6-8F11-2A0F2709A2B5}" type="presParOf" srcId="{179745FE-820B-4AE5-BBED-0C12778566EC}" destId="{4D47423C-1CA1-4C09-ADBA-E20DB64256CB}" srcOrd="5" destOrd="0" presId="urn:microsoft.com/office/officeart/2005/8/layout/process1"/>
    <dgm:cxn modelId="{72A79149-7137-457E-AB9C-220819DAA4A7}" type="presParOf" srcId="{4D47423C-1CA1-4C09-ADBA-E20DB64256CB}" destId="{A933E04C-DB36-44DB-A708-FFACA6DA8B41}" srcOrd="0" destOrd="0" presId="urn:microsoft.com/office/officeart/2005/8/layout/process1"/>
    <dgm:cxn modelId="{A7C3690D-15F1-4E93-B6B7-41EDDBDD62DB}" type="presParOf" srcId="{179745FE-820B-4AE5-BBED-0C12778566EC}" destId="{937BBCAE-DA34-4F75-BAB3-82FE674EADB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3914E-FA1C-4D5A-8D73-6BDD642E1E3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9730FC3-39BD-4022-BC0C-9B242088E3C9}">
      <dgm:prSet phldrT="[文字]"/>
      <dgm:spPr/>
      <dgm:t>
        <a:bodyPr/>
        <a:lstStyle/>
        <a:p>
          <a:r>
            <a:rPr lang="zh-TW" altLang="en-US" b="1" dirty="0" smtClean="0"/>
            <a:t>線上填器材租借單</a:t>
          </a:r>
          <a:endParaRPr lang="zh-TW" altLang="en-US" b="1" dirty="0"/>
        </a:p>
      </dgm:t>
    </dgm:pt>
    <dgm:pt modelId="{AA17FEC1-8C1B-4CCC-AC19-615FBC408F15}" type="par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6D0918F7-3320-4EE7-A1F7-417D22E6666B}" type="sib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325664D2-722F-4A3B-9736-513764041442}">
      <dgm:prSet phldrT="[文字]"/>
      <dgm:spPr/>
      <dgm:t>
        <a:bodyPr/>
        <a:lstStyle/>
        <a:p>
          <a:pPr algn="ctr"/>
          <a:r>
            <a:rPr lang="zh-TW" altLang="en-US" b="1" dirty="0" smtClean="0"/>
            <a:t>社團指導老師核章</a:t>
          </a:r>
          <a:endParaRPr lang="zh-TW" altLang="en-US" b="1" dirty="0"/>
        </a:p>
      </dgm:t>
    </dgm:pt>
    <dgm:pt modelId="{6B8B2E0F-F749-4F1C-AC10-80BE8258C0C4}" type="par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FFBA985A-45BD-4225-AD87-8541A8DC6BB7}" type="sib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A880AFE8-A644-4E5D-BFDD-2F3C2F502163}">
      <dgm:prSet phldrT="[文字]"/>
      <dgm:spPr/>
      <dgm:t>
        <a:bodyPr/>
        <a:lstStyle/>
        <a:p>
          <a:r>
            <a:rPr lang="zh-TW" altLang="en-US" b="1" dirty="0" smtClean="0"/>
            <a:t>器材點交</a:t>
          </a:r>
          <a:endParaRPr lang="zh-TW" altLang="en-US" b="1" dirty="0"/>
        </a:p>
      </dgm:t>
    </dgm:pt>
    <dgm:pt modelId="{C5B0C595-83A1-45FB-9EB9-B96236745CED}" type="par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612883E-D1E7-4DCE-822A-7877B649D4EB}" type="sib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1A17766-A7DC-41AD-8C89-7E9564B4792A}">
      <dgm:prSet phldrT="[文字]"/>
      <dgm:spPr/>
      <dgm:t>
        <a:bodyPr/>
        <a:lstStyle/>
        <a:p>
          <a:r>
            <a:rPr lang="zh-TW" altLang="en-US" b="1" dirty="0" smtClean="0"/>
            <a:t>器材點收</a:t>
          </a:r>
          <a:endParaRPr lang="zh-TW" altLang="en-US" b="1" dirty="0"/>
        </a:p>
      </dgm:t>
    </dgm:pt>
    <dgm:pt modelId="{FEFCC287-5FB0-4B32-8828-0CD32ED73353}" type="par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A4BE28B2-0B5B-4ADD-8D9D-C629A263CE2A}" type="sib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9B290D78-620D-4259-A793-8241367A7156}">
      <dgm:prSet phldrT="[文字]"/>
      <dgm:spPr/>
      <dgm:t>
        <a:bodyPr/>
        <a:lstStyle/>
        <a:p>
          <a:pPr algn="ctr"/>
          <a:r>
            <a:rPr lang="zh-TW" altLang="en-US" b="1" dirty="0" smtClean="0"/>
            <a:t>課指組組長核章</a:t>
          </a:r>
          <a:endParaRPr lang="zh-TW" altLang="en-US" b="1" dirty="0"/>
        </a:p>
      </dgm:t>
    </dgm:pt>
    <dgm:pt modelId="{91700D55-6829-4B2E-89B6-A738A58CF6FB}" type="parTrans" cxnId="{B2552902-3BF4-4693-8F83-F7A69ABC451C}">
      <dgm:prSet/>
      <dgm:spPr/>
      <dgm:t>
        <a:bodyPr/>
        <a:lstStyle/>
        <a:p>
          <a:endParaRPr lang="zh-TW" altLang="en-US"/>
        </a:p>
      </dgm:t>
    </dgm:pt>
    <dgm:pt modelId="{55F09166-9ECA-4884-95F5-F41C98E9AEE8}" type="sibTrans" cxnId="{B2552902-3BF4-4693-8F83-F7A69ABC451C}">
      <dgm:prSet/>
      <dgm:spPr/>
      <dgm:t>
        <a:bodyPr/>
        <a:lstStyle/>
        <a:p>
          <a:endParaRPr lang="zh-TW" altLang="en-US"/>
        </a:p>
      </dgm:t>
    </dgm:pt>
    <dgm:pt modelId="{B12D8CD9-6A70-4C35-BCBF-26CD21BB28AE}">
      <dgm:prSet phldrT="[文字]"/>
      <dgm:spPr/>
      <dgm:t>
        <a:bodyPr/>
        <a:lstStyle/>
        <a:p>
          <a:pPr algn="ctr"/>
          <a:r>
            <a:rPr lang="zh-TW" altLang="en-US" b="1" dirty="0" smtClean="0"/>
            <a:t>課指組器材負責老師核章</a:t>
          </a:r>
          <a:endParaRPr lang="zh-TW" altLang="en-US" b="1" dirty="0"/>
        </a:p>
      </dgm:t>
    </dgm:pt>
    <dgm:pt modelId="{11383A55-D727-41A1-9B49-5CDED697E68C}" type="parTrans" cxnId="{2A03F283-3B58-47AF-B4BE-1916B6323132}">
      <dgm:prSet/>
      <dgm:spPr/>
      <dgm:t>
        <a:bodyPr/>
        <a:lstStyle/>
        <a:p>
          <a:endParaRPr lang="zh-TW" altLang="en-US"/>
        </a:p>
      </dgm:t>
    </dgm:pt>
    <dgm:pt modelId="{FB73C53C-F426-42CA-B4F0-DD6248B66FAF}" type="sibTrans" cxnId="{2A03F283-3B58-47AF-B4BE-1916B6323132}">
      <dgm:prSet/>
      <dgm:spPr/>
      <dgm:t>
        <a:bodyPr/>
        <a:lstStyle/>
        <a:p>
          <a:endParaRPr lang="zh-TW" altLang="en-US"/>
        </a:p>
      </dgm:t>
    </dgm:pt>
    <dgm:pt modelId="{179745FE-820B-4AE5-BBED-0C12778566EC}" type="pres">
      <dgm:prSet presAssocID="{4A93914E-FA1C-4D5A-8D73-6BDD642E1E3C}" presName="Name0" presStyleCnt="0">
        <dgm:presLayoutVars>
          <dgm:dir/>
          <dgm:resizeHandles val="exact"/>
        </dgm:presLayoutVars>
      </dgm:prSet>
      <dgm:spPr/>
    </dgm:pt>
    <dgm:pt modelId="{A4DEEB0D-9140-4476-8815-8E61D9B5DFAC}" type="pres">
      <dgm:prSet presAssocID="{F9730FC3-39BD-4022-BC0C-9B242088E3C9}" presName="node" presStyleLbl="node1" presStyleIdx="0" presStyleCnt="6" custScaleX="138288" custScaleY="225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D1963-4262-4B92-AE35-D1D1E12F66C7}" type="pres">
      <dgm:prSet presAssocID="{6D0918F7-3320-4EE7-A1F7-417D22E6666B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ABD8B4E1-93D9-4A8B-BB9E-5009FEF55BDD}" type="pres">
      <dgm:prSet presAssocID="{6D0918F7-3320-4EE7-A1F7-417D22E6666B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28337544-B870-4466-81F9-881C630470A6}" type="pres">
      <dgm:prSet presAssocID="{325664D2-722F-4A3B-9736-513764041442}" presName="node" presStyleLbl="node1" presStyleIdx="1" presStyleCnt="6" custScaleX="139651" custScaleY="225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A8990-AF28-44A2-992F-EC74FAE7A4E3}" type="pres">
      <dgm:prSet presAssocID="{FFBA985A-45BD-4225-AD87-8541A8DC6BB7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B49EA19E-4FB7-43F9-A461-83F72A27E407}" type="pres">
      <dgm:prSet presAssocID="{FFBA985A-45BD-4225-AD87-8541A8DC6BB7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9E6E9672-3038-436A-83E3-7A801EEDF803}" type="pres">
      <dgm:prSet presAssocID="{9B290D78-620D-4259-A793-8241367A7156}" presName="node" presStyleLbl="node1" presStyleIdx="2" presStyleCnt="6" custScaleX="140502" custScaleY="226457" custLinFactNeighborX="-3026" custLinFactNeighborY="-1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506429-C1A2-4D9E-BDA2-45072EF574AB}" type="pres">
      <dgm:prSet presAssocID="{55F09166-9ECA-4884-95F5-F41C98E9AEE8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2D8863D4-BF36-496B-8768-F1A7E93F8FD6}" type="pres">
      <dgm:prSet presAssocID="{55F09166-9ECA-4884-95F5-F41C98E9AEE8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3E34D63A-9B8A-4295-B0FD-11AECB857C08}" type="pres">
      <dgm:prSet presAssocID="{B12D8CD9-6A70-4C35-BCBF-26CD21BB28AE}" presName="node" presStyleLbl="node1" presStyleIdx="3" presStyleCnt="6" custScaleX="180039" custScaleY="2263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95B3E1-554C-4B51-89F4-5D883565874F}" type="pres">
      <dgm:prSet presAssocID="{FB73C53C-F426-42CA-B4F0-DD6248B66FAF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015FF36-4549-414C-BBCE-E94F45095D42}" type="pres">
      <dgm:prSet presAssocID="{FB73C53C-F426-42CA-B4F0-DD6248B66FAF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43ED40E9-BF17-4C7C-A1D4-0CDF2B1741A6}" type="pres">
      <dgm:prSet presAssocID="{A880AFE8-A644-4E5D-BFDD-2F3C2F502163}" presName="node" presStyleLbl="node1" presStyleIdx="4" presStyleCnt="6" custScaleX="136064" custScaleY="225973" custLinFactNeighborX="-3026" custLinFactNeighborY="-1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2A802-FC7A-461A-9EA6-E7B0395B821B}" type="pres">
      <dgm:prSet presAssocID="{D612883E-D1E7-4DCE-822A-7877B649D4EB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D8145F08-C1FA-4CC2-A8FB-C716F275F269}" type="pres">
      <dgm:prSet presAssocID="{D612883E-D1E7-4DCE-822A-7877B649D4EB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65F411C3-1CC3-4B04-82F1-DFA800B5556D}" type="pres">
      <dgm:prSet presAssocID="{D1A17766-A7DC-41AD-8C89-7E9564B4792A}" presName="node" presStyleLbl="node1" presStyleIdx="5" presStyleCnt="6" custScaleX="130098" custScaleY="225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70540E-0FB3-49C7-A0EB-48892F5D41BF}" type="presOf" srcId="{6D0918F7-3320-4EE7-A1F7-417D22E6666B}" destId="{ABD8B4E1-93D9-4A8B-BB9E-5009FEF55BDD}" srcOrd="1" destOrd="0" presId="urn:microsoft.com/office/officeart/2005/8/layout/process1"/>
    <dgm:cxn modelId="{5F8CBABB-372D-4874-8A4F-1736E18F121D}" type="presOf" srcId="{325664D2-722F-4A3B-9736-513764041442}" destId="{28337544-B870-4466-81F9-881C630470A6}" srcOrd="0" destOrd="0" presId="urn:microsoft.com/office/officeart/2005/8/layout/process1"/>
    <dgm:cxn modelId="{09799796-27D8-47E6-A408-8143993BC113}" type="presOf" srcId="{55F09166-9ECA-4884-95F5-F41C98E9AEE8}" destId="{2D8863D4-BF36-496B-8768-F1A7E93F8FD6}" srcOrd="1" destOrd="0" presId="urn:microsoft.com/office/officeart/2005/8/layout/process1"/>
    <dgm:cxn modelId="{D7A1EAD7-525F-4279-9B47-578987E1B306}" type="presOf" srcId="{FB73C53C-F426-42CA-B4F0-DD6248B66FAF}" destId="{0195B3E1-554C-4B51-89F4-5D883565874F}" srcOrd="0" destOrd="0" presId="urn:microsoft.com/office/officeart/2005/8/layout/process1"/>
    <dgm:cxn modelId="{CDE8A438-92A4-4EFF-9546-D7D96DCDFAE0}" srcId="{4A93914E-FA1C-4D5A-8D73-6BDD642E1E3C}" destId="{325664D2-722F-4A3B-9736-513764041442}" srcOrd="1" destOrd="0" parTransId="{6B8B2E0F-F749-4F1C-AC10-80BE8258C0C4}" sibTransId="{FFBA985A-45BD-4225-AD87-8541A8DC6BB7}"/>
    <dgm:cxn modelId="{8B342C33-6EE7-4AC9-82EB-E9F12DD970BB}" type="presOf" srcId="{A880AFE8-A644-4E5D-BFDD-2F3C2F502163}" destId="{43ED40E9-BF17-4C7C-A1D4-0CDF2B1741A6}" srcOrd="0" destOrd="0" presId="urn:microsoft.com/office/officeart/2005/8/layout/process1"/>
    <dgm:cxn modelId="{BBE028D7-FDD7-46CB-84A0-2F23200DCF27}" type="presOf" srcId="{4A93914E-FA1C-4D5A-8D73-6BDD642E1E3C}" destId="{179745FE-820B-4AE5-BBED-0C12778566EC}" srcOrd="0" destOrd="0" presId="urn:microsoft.com/office/officeart/2005/8/layout/process1"/>
    <dgm:cxn modelId="{D7C2B6C9-5D4F-4EB5-89F7-E9497F4B2B0E}" type="presOf" srcId="{D612883E-D1E7-4DCE-822A-7877B649D4EB}" destId="{D8145F08-C1FA-4CC2-A8FB-C716F275F269}" srcOrd="1" destOrd="0" presId="urn:microsoft.com/office/officeart/2005/8/layout/process1"/>
    <dgm:cxn modelId="{2A03F283-3B58-47AF-B4BE-1916B6323132}" srcId="{4A93914E-FA1C-4D5A-8D73-6BDD642E1E3C}" destId="{B12D8CD9-6A70-4C35-BCBF-26CD21BB28AE}" srcOrd="3" destOrd="0" parTransId="{11383A55-D727-41A1-9B49-5CDED697E68C}" sibTransId="{FB73C53C-F426-42CA-B4F0-DD6248B66FAF}"/>
    <dgm:cxn modelId="{8566E1DC-7D04-4085-90EF-B4716CD68E21}" type="presOf" srcId="{B12D8CD9-6A70-4C35-BCBF-26CD21BB28AE}" destId="{3E34D63A-9B8A-4295-B0FD-11AECB857C08}" srcOrd="0" destOrd="0" presId="urn:microsoft.com/office/officeart/2005/8/layout/process1"/>
    <dgm:cxn modelId="{D1CFD1FA-C07E-46C1-B09C-821568CC1F25}" type="presOf" srcId="{D612883E-D1E7-4DCE-822A-7877B649D4EB}" destId="{8832A802-FC7A-461A-9EA6-E7B0395B821B}" srcOrd="0" destOrd="0" presId="urn:microsoft.com/office/officeart/2005/8/layout/process1"/>
    <dgm:cxn modelId="{5432E230-DD14-45CA-9EBF-5F4D54D70196}" srcId="{4A93914E-FA1C-4D5A-8D73-6BDD642E1E3C}" destId="{F9730FC3-39BD-4022-BC0C-9B242088E3C9}" srcOrd="0" destOrd="0" parTransId="{AA17FEC1-8C1B-4CCC-AC19-615FBC408F15}" sibTransId="{6D0918F7-3320-4EE7-A1F7-417D22E6666B}"/>
    <dgm:cxn modelId="{EA206222-D33B-427C-9ED8-E20321CC0BEA}" type="presOf" srcId="{D1A17766-A7DC-41AD-8C89-7E9564B4792A}" destId="{65F411C3-1CC3-4B04-82F1-DFA800B5556D}" srcOrd="0" destOrd="0" presId="urn:microsoft.com/office/officeart/2005/8/layout/process1"/>
    <dgm:cxn modelId="{7AF96BB4-D80E-4828-9B9B-4DE3C6A75AC2}" type="presOf" srcId="{FFBA985A-45BD-4225-AD87-8541A8DC6BB7}" destId="{E6EA8990-AF28-44A2-992F-EC74FAE7A4E3}" srcOrd="0" destOrd="0" presId="urn:microsoft.com/office/officeart/2005/8/layout/process1"/>
    <dgm:cxn modelId="{AABC4079-431A-4E3B-91E7-0EFBB5D848E5}" type="presOf" srcId="{F9730FC3-39BD-4022-BC0C-9B242088E3C9}" destId="{A4DEEB0D-9140-4476-8815-8E61D9B5DFAC}" srcOrd="0" destOrd="0" presId="urn:microsoft.com/office/officeart/2005/8/layout/process1"/>
    <dgm:cxn modelId="{840BABB5-6BE1-4ADA-87C4-9AA076533ADD}" srcId="{4A93914E-FA1C-4D5A-8D73-6BDD642E1E3C}" destId="{D1A17766-A7DC-41AD-8C89-7E9564B4792A}" srcOrd="5" destOrd="0" parTransId="{FEFCC287-5FB0-4B32-8828-0CD32ED73353}" sibTransId="{A4BE28B2-0B5B-4ADD-8D9D-C629A263CE2A}"/>
    <dgm:cxn modelId="{7BEB5D84-BE07-4939-A34B-0D48E052F228}" type="presOf" srcId="{6D0918F7-3320-4EE7-A1F7-417D22E6666B}" destId="{A19D1963-4262-4B92-AE35-D1D1E12F66C7}" srcOrd="0" destOrd="0" presId="urn:microsoft.com/office/officeart/2005/8/layout/process1"/>
    <dgm:cxn modelId="{3A8E6201-2061-44C0-A8F3-AA87D8556B91}" type="presOf" srcId="{FFBA985A-45BD-4225-AD87-8541A8DC6BB7}" destId="{B49EA19E-4FB7-43F9-A461-83F72A27E407}" srcOrd="1" destOrd="0" presId="urn:microsoft.com/office/officeart/2005/8/layout/process1"/>
    <dgm:cxn modelId="{306E3961-0305-44EB-AACB-F08B4B359522}" srcId="{4A93914E-FA1C-4D5A-8D73-6BDD642E1E3C}" destId="{A880AFE8-A644-4E5D-BFDD-2F3C2F502163}" srcOrd="4" destOrd="0" parTransId="{C5B0C595-83A1-45FB-9EB9-B96236745CED}" sibTransId="{D612883E-D1E7-4DCE-822A-7877B649D4EB}"/>
    <dgm:cxn modelId="{B2552902-3BF4-4693-8F83-F7A69ABC451C}" srcId="{4A93914E-FA1C-4D5A-8D73-6BDD642E1E3C}" destId="{9B290D78-620D-4259-A793-8241367A7156}" srcOrd="2" destOrd="0" parTransId="{91700D55-6829-4B2E-89B6-A738A58CF6FB}" sibTransId="{55F09166-9ECA-4884-95F5-F41C98E9AEE8}"/>
    <dgm:cxn modelId="{0AAF5391-3FFA-47CC-ACD8-D7F85127930A}" type="presOf" srcId="{FB73C53C-F426-42CA-B4F0-DD6248B66FAF}" destId="{7015FF36-4549-414C-BBCE-E94F45095D42}" srcOrd="1" destOrd="0" presId="urn:microsoft.com/office/officeart/2005/8/layout/process1"/>
    <dgm:cxn modelId="{D9056BA5-79D9-4849-B6F5-B45D549CABA6}" type="presOf" srcId="{9B290D78-620D-4259-A793-8241367A7156}" destId="{9E6E9672-3038-436A-83E3-7A801EEDF803}" srcOrd="0" destOrd="0" presId="urn:microsoft.com/office/officeart/2005/8/layout/process1"/>
    <dgm:cxn modelId="{2B56E749-A325-43BF-A142-DEFDC0D1F0A9}" type="presOf" srcId="{55F09166-9ECA-4884-95F5-F41C98E9AEE8}" destId="{F9506429-C1A2-4D9E-BDA2-45072EF574AB}" srcOrd="0" destOrd="0" presId="urn:microsoft.com/office/officeart/2005/8/layout/process1"/>
    <dgm:cxn modelId="{5C6EC9E3-1E57-4FE0-8F52-B39E6E5C87F8}" type="presParOf" srcId="{179745FE-820B-4AE5-BBED-0C12778566EC}" destId="{A4DEEB0D-9140-4476-8815-8E61D9B5DFAC}" srcOrd="0" destOrd="0" presId="urn:microsoft.com/office/officeart/2005/8/layout/process1"/>
    <dgm:cxn modelId="{245A9814-5AC8-42F9-8A8D-B8CAC55654C8}" type="presParOf" srcId="{179745FE-820B-4AE5-BBED-0C12778566EC}" destId="{A19D1963-4262-4B92-AE35-D1D1E12F66C7}" srcOrd="1" destOrd="0" presId="urn:microsoft.com/office/officeart/2005/8/layout/process1"/>
    <dgm:cxn modelId="{161ABEC5-55FF-4513-A581-B37A7F9D02AF}" type="presParOf" srcId="{A19D1963-4262-4B92-AE35-D1D1E12F66C7}" destId="{ABD8B4E1-93D9-4A8B-BB9E-5009FEF55BDD}" srcOrd="0" destOrd="0" presId="urn:microsoft.com/office/officeart/2005/8/layout/process1"/>
    <dgm:cxn modelId="{B914D094-A7EA-42CE-98BF-1EACA15CAF17}" type="presParOf" srcId="{179745FE-820B-4AE5-BBED-0C12778566EC}" destId="{28337544-B870-4466-81F9-881C630470A6}" srcOrd="2" destOrd="0" presId="urn:microsoft.com/office/officeart/2005/8/layout/process1"/>
    <dgm:cxn modelId="{34117F06-A65E-4481-B7A9-99F6A7B2D80A}" type="presParOf" srcId="{179745FE-820B-4AE5-BBED-0C12778566EC}" destId="{E6EA8990-AF28-44A2-992F-EC74FAE7A4E3}" srcOrd="3" destOrd="0" presId="urn:microsoft.com/office/officeart/2005/8/layout/process1"/>
    <dgm:cxn modelId="{F29662EB-FD6D-45BE-8853-0C7097B89D80}" type="presParOf" srcId="{E6EA8990-AF28-44A2-992F-EC74FAE7A4E3}" destId="{B49EA19E-4FB7-43F9-A461-83F72A27E407}" srcOrd="0" destOrd="0" presId="urn:microsoft.com/office/officeart/2005/8/layout/process1"/>
    <dgm:cxn modelId="{7F0A5D4A-2E0C-4CF0-9963-6F743D6DE7B6}" type="presParOf" srcId="{179745FE-820B-4AE5-BBED-0C12778566EC}" destId="{9E6E9672-3038-436A-83E3-7A801EEDF803}" srcOrd="4" destOrd="0" presId="urn:microsoft.com/office/officeart/2005/8/layout/process1"/>
    <dgm:cxn modelId="{31725874-8B71-4453-98F5-719D63518C76}" type="presParOf" srcId="{179745FE-820B-4AE5-BBED-0C12778566EC}" destId="{F9506429-C1A2-4D9E-BDA2-45072EF574AB}" srcOrd="5" destOrd="0" presId="urn:microsoft.com/office/officeart/2005/8/layout/process1"/>
    <dgm:cxn modelId="{693D5EC7-9267-4E3D-A01E-BECEB677A481}" type="presParOf" srcId="{F9506429-C1A2-4D9E-BDA2-45072EF574AB}" destId="{2D8863D4-BF36-496B-8768-F1A7E93F8FD6}" srcOrd="0" destOrd="0" presId="urn:microsoft.com/office/officeart/2005/8/layout/process1"/>
    <dgm:cxn modelId="{43B83A51-340A-40B0-BAED-1E507BE5FC40}" type="presParOf" srcId="{179745FE-820B-4AE5-BBED-0C12778566EC}" destId="{3E34D63A-9B8A-4295-B0FD-11AECB857C08}" srcOrd="6" destOrd="0" presId="urn:microsoft.com/office/officeart/2005/8/layout/process1"/>
    <dgm:cxn modelId="{59C2B82C-9A7E-46AB-B2F3-98FEC08E6FE1}" type="presParOf" srcId="{179745FE-820B-4AE5-BBED-0C12778566EC}" destId="{0195B3E1-554C-4B51-89F4-5D883565874F}" srcOrd="7" destOrd="0" presId="urn:microsoft.com/office/officeart/2005/8/layout/process1"/>
    <dgm:cxn modelId="{20A9C49E-A4DA-4C30-A6D1-DC1004FEE69A}" type="presParOf" srcId="{0195B3E1-554C-4B51-89F4-5D883565874F}" destId="{7015FF36-4549-414C-BBCE-E94F45095D42}" srcOrd="0" destOrd="0" presId="urn:microsoft.com/office/officeart/2005/8/layout/process1"/>
    <dgm:cxn modelId="{0C45E933-846C-414B-A0AC-62381CA4C8AA}" type="presParOf" srcId="{179745FE-820B-4AE5-BBED-0C12778566EC}" destId="{43ED40E9-BF17-4C7C-A1D4-0CDF2B1741A6}" srcOrd="8" destOrd="0" presId="urn:microsoft.com/office/officeart/2005/8/layout/process1"/>
    <dgm:cxn modelId="{699B93FA-4C0B-47D6-BAB7-433AB5BEE9E0}" type="presParOf" srcId="{179745FE-820B-4AE5-BBED-0C12778566EC}" destId="{8832A802-FC7A-461A-9EA6-E7B0395B821B}" srcOrd="9" destOrd="0" presId="urn:microsoft.com/office/officeart/2005/8/layout/process1"/>
    <dgm:cxn modelId="{4E6C2355-0CD7-4B1E-B469-EC4AAAA03081}" type="presParOf" srcId="{8832A802-FC7A-461A-9EA6-E7B0395B821B}" destId="{D8145F08-C1FA-4CC2-A8FB-C716F275F269}" srcOrd="0" destOrd="0" presId="urn:microsoft.com/office/officeart/2005/8/layout/process1"/>
    <dgm:cxn modelId="{A3CAE923-F74B-4B35-B501-7C366EE4A4F6}" type="presParOf" srcId="{179745FE-820B-4AE5-BBED-0C12778566EC}" destId="{65F411C3-1CC3-4B04-82F1-DFA800B5556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3914E-FA1C-4D5A-8D73-6BDD642E1E3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9730FC3-39BD-4022-BC0C-9B242088E3C9}">
      <dgm:prSet phldrT="[文字]"/>
      <dgm:spPr/>
      <dgm:t>
        <a:bodyPr/>
        <a:lstStyle/>
        <a:p>
          <a:pPr algn="l"/>
          <a:r>
            <a:rPr lang="zh-TW" altLang="en-US" b="1" dirty="0" smtClean="0"/>
            <a:t>找負責的燈音組員</a:t>
          </a:r>
          <a:r>
            <a:rPr lang="en-US" altLang="zh-TW" b="1" dirty="0" smtClean="0"/>
            <a:t>(</a:t>
          </a:r>
          <a:r>
            <a:rPr lang="zh-TW" altLang="en-US" b="1" dirty="0" smtClean="0"/>
            <a:t>最晚活動兩周前</a:t>
          </a:r>
          <a:endParaRPr lang="zh-TW" altLang="en-US" b="1" dirty="0"/>
        </a:p>
      </dgm:t>
    </dgm:pt>
    <dgm:pt modelId="{AA17FEC1-8C1B-4CCC-AC19-615FBC408F15}" type="par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6D0918F7-3320-4EE7-A1F7-417D22E6666B}" type="sibTrans" cxnId="{5432E230-DD14-45CA-9EBF-5F4D54D70196}">
      <dgm:prSet/>
      <dgm:spPr/>
      <dgm:t>
        <a:bodyPr/>
        <a:lstStyle/>
        <a:p>
          <a:endParaRPr lang="zh-TW" altLang="en-US"/>
        </a:p>
      </dgm:t>
    </dgm:pt>
    <dgm:pt modelId="{325664D2-722F-4A3B-9736-513764041442}">
      <dgm:prSet phldrT="[文字]" custT="1"/>
      <dgm:spPr/>
      <dgm:t>
        <a:bodyPr/>
        <a:lstStyle/>
        <a:p>
          <a:pPr algn="ctr"/>
          <a:r>
            <a:rPr lang="zh-TW" altLang="en-US" sz="2000" b="1" dirty="0" smtClean="0"/>
            <a:t>燈音組員簽單</a:t>
          </a:r>
          <a:endParaRPr lang="zh-TW" altLang="en-US" sz="2000" b="1" dirty="0"/>
        </a:p>
      </dgm:t>
    </dgm:pt>
    <dgm:pt modelId="{6B8B2E0F-F749-4F1C-AC10-80BE8258C0C4}" type="par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FFBA985A-45BD-4225-AD87-8541A8DC6BB7}" type="sibTrans" cxnId="{CDE8A438-92A4-4EFF-9546-D7D96DCDFAE0}">
      <dgm:prSet/>
      <dgm:spPr/>
      <dgm:t>
        <a:bodyPr/>
        <a:lstStyle/>
        <a:p>
          <a:endParaRPr lang="zh-TW" altLang="en-US"/>
        </a:p>
      </dgm:t>
    </dgm:pt>
    <dgm:pt modelId="{A880AFE8-A644-4E5D-BFDD-2F3C2F502163}">
      <dgm:prSet phldrT="[文字]"/>
      <dgm:spPr/>
      <dgm:t>
        <a:bodyPr/>
        <a:lstStyle/>
        <a:p>
          <a:r>
            <a:rPr lang="zh-TW" altLang="en-US" b="1" dirty="0" smtClean="0"/>
            <a:t>燈音行政組長簽單</a:t>
          </a:r>
          <a:endParaRPr lang="zh-TW" altLang="en-US" b="1" dirty="0"/>
        </a:p>
      </dgm:t>
    </dgm:pt>
    <dgm:pt modelId="{C5B0C595-83A1-45FB-9EB9-B96236745CED}" type="par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612883E-D1E7-4DCE-822A-7877B649D4EB}" type="sibTrans" cxnId="{306E3961-0305-44EB-AACB-F08B4B359522}">
      <dgm:prSet/>
      <dgm:spPr/>
      <dgm:t>
        <a:bodyPr/>
        <a:lstStyle/>
        <a:p>
          <a:endParaRPr lang="zh-TW" altLang="en-US"/>
        </a:p>
      </dgm:t>
    </dgm:pt>
    <dgm:pt modelId="{D1A17766-A7DC-41AD-8C89-7E9564B4792A}">
      <dgm:prSet phldrT="[文字]"/>
      <dgm:spPr/>
      <dgm:t>
        <a:bodyPr/>
        <a:lstStyle/>
        <a:p>
          <a:r>
            <a:rPr lang="zh-TW" altLang="en-US" b="1" dirty="0" smtClean="0"/>
            <a:t>器材點交</a:t>
          </a:r>
          <a:endParaRPr lang="zh-TW" altLang="en-US" b="1" dirty="0"/>
        </a:p>
      </dgm:t>
    </dgm:pt>
    <dgm:pt modelId="{FEFCC287-5FB0-4B32-8828-0CD32ED73353}" type="par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A4BE28B2-0B5B-4ADD-8D9D-C629A263CE2A}" type="sibTrans" cxnId="{840BABB5-6BE1-4ADA-87C4-9AA076533ADD}">
      <dgm:prSet/>
      <dgm:spPr/>
      <dgm:t>
        <a:bodyPr/>
        <a:lstStyle/>
        <a:p>
          <a:endParaRPr lang="zh-TW" altLang="en-US"/>
        </a:p>
      </dgm:t>
    </dgm:pt>
    <dgm:pt modelId="{5A476BB7-ACB4-4D1C-AF4C-91846E1290CB}">
      <dgm:prSet phldrT="[文字]"/>
      <dgm:spPr/>
      <dgm:t>
        <a:bodyPr/>
        <a:lstStyle/>
        <a:p>
          <a:r>
            <a:rPr lang="zh-TW" altLang="en-US" b="1" dirty="0" smtClean="0"/>
            <a:t>器材點收</a:t>
          </a:r>
          <a:endParaRPr lang="zh-TW" altLang="en-US" b="1" dirty="0"/>
        </a:p>
      </dgm:t>
    </dgm:pt>
    <dgm:pt modelId="{6221CE78-BD0A-403A-88A5-61570AD78C83}" type="parTrans" cxnId="{2DC4CB83-A3A9-40B5-9A4C-913A9231BB13}">
      <dgm:prSet/>
      <dgm:spPr/>
      <dgm:t>
        <a:bodyPr/>
        <a:lstStyle/>
        <a:p>
          <a:endParaRPr lang="zh-TW" altLang="en-US"/>
        </a:p>
      </dgm:t>
    </dgm:pt>
    <dgm:pt modelId="{D499BE61-FA49-4757-9D2E-57BD31D6DE67}" type="sibTrans" cxnId="{2DC4CB83-A3A9-40B5-9A4C-913A9231BB13}">
      <dgm:prSet/>
      <dgm:spPr/>
      <dgm:t>
        <a:bodyPr/>
        <a:lstStyle/>
        <a:p>
          <a:endParaRPr lang="zh-TW" altLang="en-US"/>
        </a:p>
      </dgm:t>
    </dgm:pt>
    <dgm:pt modelId="{179745FE-820B-4AE5-BBED-0C12778566EC}" type="pres">
      <dgm:prSet presAssocID="{4A93914E-FA1C-4D5A-8D73-6BDD642E1E3C}" presName="Name0" presStyleCnt="0">
        <dgm:presLayoutVars>
          <dgm:dir/>
          <dgm:resizeHandles val="exact"/>
        </dgm:presLayoutVars>
      </dgm:prSet>
      <dgm:spPr/>
    </dgm:pt>
    <dgm:pt modelId="{A4DEEB0D-9140-4476-8815-8E61D9B5DFAC}" type="pres">
      <dgm:prSet presAssocID="{F9730FC3-39BD-4022-BC0C-9B242088E3C9}" presName="node" presStyleLbl="node1" presStyleIdx="0" presStyleCnt="5" custScaleX="157182" custScaleY="180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D1963-4262-4B92-AE35-D1D1E12F66C7}" type="pres">
      <dgm:prSet presAssocID="{6D0918F7-3320-4EE7-A1F7-417D22E6666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ABD8B4E1-93D9-4A8B-BB9E-5009FEF55BDD}" type="pres">
      <dgm:prSet presAssocID="{6D0918F7-3320-4EE7-A1F7-417D22E6666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28337544-B870-4466-81F9-881C630470A6}" type="pres">
      <dgm:prSet presAssocID="{325664D2-722F-4A3B-9736-513764041442}" presName="node" presStyleLbl="node1" presStyleIdx="1" presStyleCnt="5" custScaleX="157182" custScaleY="180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A8990-AF28-44A2-992F-EC74FAE7A4E3}" type="pres">
      <dgm:prSet presAssocID="{FFBA985A-45BD-4225-AD87-8541A8DC6BB7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49EA19E-4FB7-43F9-A461-83F72A27E407}" type="pres">
      <dgm:prSet presAssocID="{FFBA985A-45BD-4225-AD87-8541A8DC6BB7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43ED40E9-BF17-4C7C-A1D4-0CDF2B1741A6}" type="pres">
      <dgm:prSet presAssocID="{A880AFE8-A644-4E5D-BFDD-2F3C2F502163}" presName="node" presStyleLbl="node1" presStyleIdx="2" presStyleCnt="5" custScaleX="157182" custScaleY="180984" custLinFactNeighborX="1225" custLinFactNeighborY="-2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2A802-FC7A-461A-9EA6-E7B0395B821B}" type="pres">
      <dgm:prSet presAssocID="{D612883E-D1E7-4DCE-822A-7877B649D4EB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8145F08-C1FA-4CC2-A8FB-C716F275F269}" type="pres">
      <dgm:prSet presAssocID="{D612883E-D1E7-4DCE-822A-7877B649D4EB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65F411C3-1CC3-4B04-82F1-DFA800B5556D}" type="pres">
      <dgm:prSet presAssocID="{D1A17766-A7DC-41AD-8C89-7E9564B4792A}" presName="node" presStyleLbl="node1" presStyleIdx="3" presStyleCnt="5" custScaleX="157182" custScaleY="180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47423C-1CA1-4C09-ADBA-E20DB64256CB}" type="pres">
      <dgm:prSet presAssocID="{A4BE28B2-0B5B-4ADD-8D9D-C629A263CE2A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A933E04C-DB36-44DB-A708-FFACA6DA8B41}" type="pres">
      <dgm:prSet presAssocID="{A4BE28B2-0B5B-4ADD-8D9D-C629A263CE2A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937BBCAE-DA34-4F75-BAB3-82FE674EADB7}" type="pres">
      <dgm:prSet presAssocID="{5A476BB7-ACB4-4D1C-AF4C-91846E1290CB}" presName="node" presStyleLbl="node1" presStyleIdx="4" presStyleCnt="5" custScaleX="159788" custScaleY="1785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53CDA8-3E37-4570-897B-5B63D42D0C9D}" type="presOf" srcId="{F9730FC3-39BD-4022-BC0C-9B242088E3C9}" destId="{A4DEEB0D-9140-4476-8815-8E61D9B5DFAC}" srcOrd="0" destOrd="0" presId="urn:microsoft.com/office/officeart/2005/8/layout/process1"/>
    <dgm:cxn modelId="{CDE8A438-92A4-4EFF-9546-D7D96DCDFAE0}" srcId="{4A93914E-FA1C-4D5A-8D73-6BDD642E1E3C}" destId="{325664D2-722F-4A3B-9736-513764041442}" srcOrd="1" destOrd="0" parTransId="{6B8B2E0F-F749-4F1C-AC10-80BE8258C0C4}" sibTransId="{FFBA985A-45BD-4225-AD87-8541A8DC6BB7}"/>
    <dgm:cxn modelId="{364E60EB-9E48-4FDB-AF5E-B300677606BE}" type="presOf" srcId="{5A476BB7-ACB4-4D1C-AF4C-91846E1290CB}" destId="{937BBCAE-DA34-4F75-BAB3-82FE674EADB7}" srcOrd="0" destOrd="0" presId="urn:microsoft.com/office/officeart/2005/8/layout/process1"/>
    <dgm:cxn modelId="{2DC4CB83-A3A9-40B5-9A4C-913A9231BB13}" srcId="{4A93914E-FA1C-4D5A-8D73-6BDD642E1E3C}" destId="{5A476BB7-ACB4-4D1C-AF4C-91846E1290CB}" srcOrd="4" destOrd="0" parTransId="{6221CE78-BD0A-403A-88A5-61570AD78C83}" sibTransId="{D499BE61-FA49-4757-9D2E-57BD31D6DE67}"/>
    <dgm:cxn modelId="{F3482678-33A7-4028-A634-BD9A4DEE57EE}" type="presOf" srcId="{D1A17766-A7DC-41AD-8C89-7E9564B4792A}" destId="{65F411C3-1CC3-4B04-82F1-DFA800B5556D}" srcOrd="0" destOrd="0" presId="urn:microsoft.com/office/officeart/2005/8/layout/process1"/>
    <dgm:cxn modelId="{8A19498F-C39E-491E-9F11-3995F417C0A3}" type="presOf" srcId="{4A93914E-FA1C-4D5A-8D73-6BDD642E1E3C}" destId="{179745FE-820B-4AE5-BBED-0C12778566EC}" srcOrd="0" destOrd="0" presId="urn:microsoft.com/office/officeart/2005/8/layout/process1"/>
    <dgm:cxn modelId="{5432E230-DD14-45CA-9EBF-5F4D54D70196}" srcId="{4A93914E-FA1C-4D5A-8D73-6BDD642E1E3C}" destId="{F9730FC3-39BD-4022-BC0C-9B242088E3C9}" srcOrd="0" destOrd="0" parTransId="{AA17FEC1-8C1B-4CCC-AC19-615FBC408F15}" sibTransId="{6D0918F7-3320-4EE7-A1F7-417D22E6666B}"/>
    <dgm:cxn modelId="{04ED7955-92F2-4299-95AB-5F6BD5A5CCE3}" type="presOf" srcId="{6D0918F7-3320-4EE7-A1F7-417D22E6666B}" destId="{A19D1963-4262-4B92-AE35-D1D1E12F66C7}" srcOrd="0" destOrd="0" presId="urn:microsoft.com/office/officeart/2005/8/layout/process1"/>
    <dgm:cxn modelId="{26C9F1E1-A86E-4701-BA13-77CDF6B2CC0B}" type="presOf" srcId="{D612883E-D1E7-4DCE-822A-7877B649D4EB}" destId="{D8145F08-C1FA-4CC2-A8FB-C716F275F269}" srcOrd="1" destOrd="0" presId="urn:microsoft.com/office/officeart/2005/8/layout/process1"/>
    <dgm:cxn modelId="{485BFD90-E06A-4038-82E3-B4D646E1AB69}" type="presOf" srcId="{A4BE28B2-0B5B-4ADD-8D9D-C629A263CE2A}" destId="{A933E04C-DB36-44DB-A708-FFACA6DA8B41}" srcOrd="1" destOrd="0" presId="urn:microsoft.com/office/officeart/2005/8/layout/process1"/>
    <dgm:cxn modelId="{E5E96B44-E8FF-4D64-A995-1B6A86D348AF}" type="presOf" srcId="{A880AFE8-A644-4E5D-BFDD-2F3C2F502163}" destId="{43ED40E9-BF17-4C7C-A1D4-0CDF2B1741A6}" srcOrd="0" destOrd="0" presId="urn:microsoft.com/office/officeart/2005/8/layout/process1"/>
    <dgm:cxn modelId="{8B56AA94-4E96-4D40-8AAC-6C947E5CC8EE}" type="presOf" srcId="{A4BE28B2-0B5B-4ADD-8D9D-C629A263CE2A}" destId="{4D47423C-1CA1-4C09-ADBA-E20DB64256CB}" srcOrd="0" destOrd="0" presId="urn:microsoft.com/office/officeart/2005/8/layout/process1"/>
    <dgm:cxn modelId="{840BABB5-6BE1-4ADA-87C4-9AA076533ADD}" srcId="{4A93914E-FA1C-4D5A-8D73-6BDD642E1E3C}" destId="{D1A17766-A7DC-41AD-8C89-7E9564B4792A}" srcOrd="3" destOrd="0" parTransId="{FEFCC287-5FB0-4B32-8828-0CD32ED73353}" sibTransId="{A4BE28B2-0B5B-4ADD-8D9D-C629A263CE2A}"/>
    <dgm:cxn modelId="{8219DFAE-EDBF-4208-8ECC-1858AB8AD221}" type="presOf" srcId="{6D0918F7-3320-4EE7-A1F7-417D22E6666B}" destId="{ABD8B4E1-93D9-4A8B-BB9E-5009FEF55BDD}" srcOrd="1" destOrd="0" presId="urn:microsoft.com/office/officeart/2005/8/layout/process1"/>
    <dgm:cxn modelId="{306E3961-0305-44EB-AACB-F08B4B359522}" srcId="{4A93914E-FA1C-4D5A-8D73-6BDD642E1E3C}" destId="{A880AFE8-A644-4E5D-BFDD-2F3C2F502163}" srcOrd="2" destOrd="0" parTransId="{C5B0C595-83A1-45FB-9EB9-B96236745CED}" sibTransId="{D612883E-D1E7-4DCE-822A-7877B649D4EB}"/>
    <dgm:cxn modelId="{156534FC-6C5F-41C4-A6E8-E4C2DAC564C4}" type="presOf" srcId="{FFBA985A-45BD-4225-AD87-8541A8DC6BB7}" destId="{B49EA19E-4FB7-43F9-A461-83F72A27E407}" srcOrd="1" destOrd="0" presId="urn:microsoft.com/office/officeart/2005/8/layout/process1"/>
    <dgm:cxn modelId="{A7CA4797-6055-4F0D-BD47-BD59FF733E2D}" type="presOf" srcId="{FFBA985A-45BD-4225-AD87-8541A8DC6BB7}" destId="{E6EA8990-AF28-44A2-992F-EC74FAE7A4E3}" srcOrd="0" destOrd="0" presId="urn:microsoft.com/office/officeart/2005/8/layout/process1"/>
    <dgm:cxn modelId="{E62C43F8-77B4-4D72-A245-54FD644B912E}" type="presOf" srcId="{325664D2-722F-4A3B-9736-513764041442}" destId="{28337544-B870-4466-81F9-881C630470A6}" srcOrd="0" destOrd="0" presId="urn:microsoft.com/office/officeart/2005/8/layout/process1"/>
    <dgm:cxn modelId="{F0AA4D3C-0F67-4E2D-AC42-46F683FD3A40}" type="presOf" srcId="{D612883E-D1E7-4DCE-822A-7877B649D4EB}" destId="{8832A802-FC7A-461A-9EA6-E7B0395B821B}" srcOrd="0" destOrd="0" presId="urn:microsoft.com/office/officeart/2005/8/layout/process1"/>
    <dgm:cxn modelId="{EFD64EF8-B821-4DBD-9041-3A6DC13BD768}" type="presParOf" srcId="{179745FE-820B-4AE5-BBED-0C12778566EC}" destId="{A4DEEB0D-9140-4476-8815-8E61D9B5DFAC}" srcOrd="0" destOrd="0" presId="urn:microsoft.com/office/officeart/2005/8/layout/process1"/>
    <dgm:cxn modelId="{7C892C5B-79FC-45B8-BEAF-69B324A93626}" type="presParOf" srcId="{179745FE-820B-4AE5-BBED-0C12778566EC}" destId="{A19D1963-4262-4B92-AE35-D1D1E12F66C7}" srcOrd="1" destOrd="0" presId="urn:microsoft.com/office/officeart/2005/8/layout/process1"/>
    <dgm:cxn modelId="{B4096E3F-0A2A-4105-BCDD-D492BF4EAA97}" type="presParOf" srcId="{A19D1963-4262-4B92-AE35-D1D1E12F66C7}" destId="{ABD8B4E1-93D9-4A8B-BB9E-5009FEF55BDD}" srcOrd="0" destOrd="0" presId="urn:microsoft.com/office/officeart/2005/8/layout/process1"/>
    <dgm:cxn modelId="{5617A2FC-B2C1-463B-823E-068E9C5E88DA}" type="presParOf" srcId="{179745FE-820B-4AE5-BBED-0C12778566EC}" destId="{28337544-B870-4466-81F9-881C630470A6}" srcOrd="2" destOrd="0" presId="urn:microsoft.com/office/officeart/2005/8/layout/process1"/>
    <dgm:cxn modelId="{0099D6A8-84A4-45AC-9CE8-363F8FE61605}" type="presParOf" srcId="{179745FE-820B-4AE5-BBED-0C12778566EC}" destId="{E6EA8990-AF28-44A2-992F-EC74FAE7A4E3}" srcOrd="3" destOrd="0" presId="urn:microsoft.com/office/officeart/2005/8/layout/process1"/>
    <dgm:cxn modelId="{967E9A7C-AEA7-4C9F-BEA3-6B8C08F851B5}" type="presParOf" srcId="{E6EA8990-AF28-44A2-992F-EC74FAE7A4E3}" destId="{B49EA19E-4FB7-43F9-A461-83F72A27E407}" srcOrd="0" destOrd="0" presId="urn:microsoft.com/office/officeart/2005/8/layout/process1"/>
    <dgm:cxn modelId="{B9904DC8-F21E-41DF-A734-B7038E8C7BF8}" type="presParOf" srcId="{179745FE-820B-4AE5-BBED-0C12778566EC}" destId="{43ED40E9-BF17-4C7C-A1D4-0CDF2B1741A6}" srcOrd="4" destOrd="0" presId="urn:microsoft.com/office/officeart/2005/8/layout/process1"/>
    <dgm:cxn modelId="{CC3C4494-211D-4994-9C53-5263719C8D5F}" type="presParOf" srcId="{179745FE-820B-4AE5-BBED-0C12778566EC}" destId="{8832A802-FC7A-461A-9EA6-E7B0395B821B}" srcOrd="5" destOrd="0" presId="urn:microsoft.com/office/officeart/2005/8/layout/process1"/>
    <dgm:cxn modelId="{63CC89BE-E1F5-4F48-842E-59EB806616ED}" type="presParOf" srcId="{8832A802-FC7A-461A-9EA6-E7B0395B821B}" destId="{D8145F08-C1FA-4CC2-A8FB-C716F275F269}" srcOrd="0" destOrd="0" presId="urn:microsoft.com/office/officeart/2005/8/layout/process1"/>
    <dgm:cxn modelId="{3F549B11-128E-4521-AA5E-6E5D186A9759}" type="presParOf" srcId="{179745FE-820B-4AE5-BBED-0C12778566EC}" destId="{65F411C3-1CC3-4B04-82F1-DFA800B5556D}" srcOrd="6" destOrd="0" presId="urn:microsoft.com/office/officeart/2005/8/layout/process1"/>
    <dgm:cxn modelId="{6D6E441D-E6CC-42DA-811D-B61AFE61532F}" type="presParOf" srcId="{179745FE-820B-4AE5-BBED-0C12778566EC}" destId="{4D47423C-1CA1-4C09-ADBA-E20DB64256CB}" srcOrd="7" destOrd="0" presId="urn:microsoft.com/office/officeart/2005/8/layout/process1"/>
    <dgm:cxn modelId="{C927F954-E459-4AAE-BFC0-6FF5E971C928}" type="presParOf" srcId="{4D47423C-1CA1-4C09-ADBA-E20DB64256CB}" destId="{A933E04C-DB36-44DB-A708-FFACA6DA8B41}" srcOrd="0" destOrd="0" presId="urn:microsoft.com/office/officeart/2005/8/layout/process1"/>
    <dgm:cxn modelId="{383B9C22-4D6E-4361-BAAC-5283CCACA2D3}" type="presParOf" srcId="{179745FE-820B-4AE5-BBED-0C12778566EC}" destId="{937BBCAE-DA34-4F75-BAB3-82FE674EAD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EB0D-9140-4476-8815-8E61D9B5DFAC}">
      <dsp:nvSpPr>
        <dsp:cNvPr id="0" name=""/>
        <dsp:cNvSpPr/>
      </dsp:nvSpPr>
      <dsp:spPr>
        <a:xfrm>
          <a:off x="492" y="245886"/>
          <a:ext cx="1851492" cy="9782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/>
            <a:t>線上填器材租借單</a:t>
          </a:r>
          <a:endParaRPr lang="zh-TW" altLang="en-US" sz="2100" b="1" kern="1200" dirty="0"/>
        </a:p>
      </dsp:txBody>
      <dsp:txXfrm>
        <a:off x="29144" y="274538"/>
        <a:ext cx="1794188" cy="920947"/>
      </dsp:txXfrm>
    </dsp:sp>
    <dsp:sp modelId="{A19D1963-4262-4B92-AE35-D1D1E12F66C7}">
      <dsp:nvSpPr>
        <dsp:cNvPr id="0" name=""/>
        <dsp:cNvSpPr/>
      </dsp:nvSpPr>
      <dsp:spPr>
        <a:xfrm>
          <a:off x="1969778" y="588949"/>
          <a:ext cx="249720" cy="292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969778" y="647374"/>
        <a:ext cx="174804" cy="175276"/>
      </dsp:txXfrm>
    </dsp:sp>
    <dsp:sp modelId="{28337544-B870-4466-81F9-881C630470A6}">
      <dsp:nvSpPr>
        <dsp:cNvPr id="0" name=""/>
        <dsp:cNvSpPr/>
      </dsp:nvSpPr>
      <dsp:spPr>
        <a:xfrm>
          <a:off x="2323157" y="245886"/>
          <a:ext cx="1851492" cy="978251"/>
        </a:xfrm>
        <a:prstGeom prst="roundRect">
          <a:avLst>
            <a:gd name="adj" fmla="val 10000"/>
          </a:avLst>
        </a:prstGeom>
        <a:solidFill>
          <a:schemeClr val="accent5">
            <a:hueOff val="-3083629"/>
            <a:satOff val="15645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將</a:t>
          </a:r>
          <a:r>
            <a:rPr lang="en-US" altLang="zh-TW" sz="2000" b="1" kern="1200" dirty="0" smtClean="0"/>
            <a:t>PDF</a:t>
          </a:r>
          <a:r>
            <a:rPr lang="zh-TW" altLang="en-US" sz="2000" b="1" kern="1200" dirty="0" smtClean="0"/>
            <a:t>傳給財務部長</a:t>
          </a:r>
          <a:endParaRPr lang="zh-TW" altLang="en-US" sz="2000" b="1" kern="1200" dirty="0"/>
        </a:p>
      </dsp:txBody>
      <dsp:txXfrm>
        <a:off x="2351809" y="274538"/>
        <a:ext cx="1794188" cy="920947"/>
      </dsp:txXfrm>
    </dsp:sp>
    <dsp:sp modelId="{E6EA8990-AF28-44A2-992F-EC74FAE7A4E3}">
      <dsp:nvSpPr>
        <dsp:cNvPr id="0" name=""/>
        <dsp:cNvSpPr/>
      </dsp:nvSpPr>
      <dsp:spPr>
        <a:xfrm>
          <a:off x="4292443" y="588949"/>
          <a:ext cx="249720" cy="292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25443"/>
            <a:satOff val="23468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292443" y="647374"/>
        <a:ext cx="174804" cy="175276"/>
      </dsp:txXfrm>
    </dsp:sp>
    <dsp:sp modelId="{43ED40E9-BF17-4C7C-A1D4-0CDF2B1741A6}">
      <dsp:nvSpPr>
        <dsp:cNvPr id="0" name=""/>
        <dsp:cNvSpPr/>
      </dsp:nvSpPr>
      <dsp:spPr>
        <a:xfrm>
          <a:off x="4645821" y="245886"/>
          <a:ext cx="1851492" cy="978251"/>
        </a:xfrm>
        <a:prstGeom prst="roundRect">
          <a:avLst>
            <a:gd name="adj" fmla="val 10000"/>
          </a:avLst>
        </a:prstGeom>
        <a:solidFill>
          <a:schemeClr val="accent5">
            <a:hueOff val="-6167257"/>
            <a:satOff val="31291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器材點交</a:t>
          </a:r>
          <a:endParaRPr lang="zh-TW" altLang="en-US" sz="1900" b="1" kern="1200" dirty="0"/>
        </a:p>
      </dsp:txBody>
      <dsp:txXfrm>
        <a:off x="4674473" y="274538"/>
        <a:ext cx="1794188" cy="920947"/>
      </dsp:txXfrm>
    </dsp:sp>
    <dsp:sp modelId="{8832A802-FC7A-461A-9EA6-E7B0395B821B}">
      <dsp:nvSpPr>
        <dsp:cNvPr id="0" name=""/>
        <dsp:cNvSpPr/>
      </dsp:nvSpPr>
      <dsp:spPr>
        <a:xfrm>
          <a:off x="6615107" y="588949"/>
          <a:ext cx="249720" cy="292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6615107" y="647374"/>
        <a:ext cx="174804" cy="175276"/>
      </dsp:txXfrm>
    </dsp:sp>
    <dsp:sp modelId="{65F411C3-1CC3-4B04-82F1-DFA800B5556D}">
      <dsp:nvSpPr>
        <dsp:cNvPr id="0" name=""/>
        <dsp:cNvSpPr/>
      </dsp:nvSpPr>
      <dsp:spPr>
        <a:xfrm>
          <a:off x="6968486" y="245886"/>
          <a:ext cx="1851492" cy="978251"/>
        </a:xfrm>
        <a:prstGeom prst="roundRect">
          <a:avLst>
            <a:gd name="adj" fmla="val 1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器材點收</a:t>
          </a:r>
          <a:endParaRPr lang="zh-TW" altLang="en-US" sz="1900" b="1" kern="1200" dirty="0"/>
        </a:p>
      </dsp:txBody>
      <dsp:txXfrm>
        <a:off x="6997138" y="274538"/>
        <a:ext cx="1794188" cy="920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EB0D-9140-4476-8815-8E61D9B5DFAC}">
      <dsp:nvSpPr>
        <dsp:cNvPr id="0" name=""/>
        <dsp:cNvSpPr/>
      </dsp:nvSpPr>
      <dsp:spPr>
        <a:xfrm>
          <a:off x="0" y="156931"/>
          <a:ext cx="1903102" cy="1266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線上填器材租借單</a:t>
          </a:r>
          <a:endParaRPr lang="zh-TW" altLang="en-US" sz="2800" b="1" kern="1200" dirty="0"/>
        </a:p>
      </dsp:txBody>
      <dsp:txXfrm>
        <a:off x="37097" y="194028"/>
        <a:ext cx="1828908" cy="1192395"/>
      </dsp:txXfrm>
    </dsp:sp>
    <dsp:sp modelId="{A19D1963-4262-4B92-AE35-D1D1E12F66C7}">
      <dsp:nvSpPr>
        <dsp:cNvPr id="0" name=""/>
        <dsp:cNvSpPr/>
      </dsp:nvSpPr>
      <dsp:spPr>
        <a:xfrm rot="21597596">
          <a:off x="2028644" y="639245"/>
          <a:ext cx="266149" cy="30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028644" y="699327"/>
        <a:ext cx="186304" cy="180161"/>
      </dsp:txXfrm>
    </dsp:sp>
    <dsp:sp modelId="{28337544-B870-4466-81F9-881C630470A6}">
      <dsp:nvSpPr>
        <dsp:cNvPr id="0" name=""/>
        <dsp:cNvSpPr/>
      </dsp:nvSpPr>
      <dsp:spPr>
        <a:xfrm>
          <a:off x="2405270" y="136928"/>
          <a:ext cx="1903102" cy="1303232"/>
        </a:xfrm>
        <a:prstGeom prst="roundRect">
          <a:avLst>
            <a:gd name="adj" fmla="val 10000"/>
          </a:avLst>
        </a:prstGeom>
        <a:solidFill>
          <a:schemeClr val="accent5">
            <a:hueOff val="-3083629"/>
            <a:satOff val="15645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簽單並且確認需求</a:t>
          </a:r>
          <a:endParaRPr lang="zh-TW" altLang="en-US" sz="2700" b="1" kern="1200" dirty="0"/>
        </a:p>
      </dsp:txBody>
      <dsp:txXfrm>
        <a:off x="2443440" y="175098"/>
        <a:ext cx="1826762" cy="1226892"/>
      </dsp:txXfrm>
    </dsp:sp>
    <dsp:sp modelId="{E6EA8990-AF28-44A2-992F-EC74FAE7A4E3}">
      <dsp:nvSpPr>
        <dsp:cNvPr id="0" name=""/>
        <dsp:cNvSpPr/>
      </dsp:nvSpPr>
      <dsp:spPr>
        <a:xfrm rot="5128">
          <a:off x="4426436" y="640192"/>
          <a:ext cx="250295" cy="30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25443"/>
            <a:satOff val="23468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426436" y="700190"/>
        <a:ext cx="175207" cy="180161"/>
      </dsp:txXfrm>
    </dsp:sp>
    <dsp:sp modelId="{65F411C3-1CC3-4B04-82F1-DFA800B5556D}">
      <dsp:nvSpPr>
        <dsp:cNvPr id="0" name=""/>
        <dsp:cNvSpPr/>
      </dsp:nvSpPr>
      <dsp:spPr>
        <a:xfrm>
          <a:off x="4780628" y="158793"/>
          <a:ext cx="1903102" cy="1266589"/>
        </a:xfrm>
        <a:prstGeom prst="roundRect">
          <a:avLst>
            <a:gd name="adj" fmla="val 10000"/>
          </a:avLst>
        </a:prstGeom>
        <a:solidFill>
          <a:schemeClr val="accent5">
            <a:hueOff val="-6167257"/>
            <a:satOff val="31291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rPr>
            <a:t>器材點交</a:t>
          </a:r>
          <a:endParaRPr lang="zh-TW" altLang="en-US" sz="2800" b="1" kern="1200" dirty="0">
            <a:latin typeface="微軟正黑體 Light" panose="020B0304030504040204" pitchFamily="34" charset="-120"/>
            <a:ea typeface="微軟正黑體 Light" panose="020B0304030504040204" pitchFamily="34" charset="-120"/>
            <a:cs typeface="微軟正黑體 Light" panose="020B0304030504040204" pitchFamily="34" charset="-120"/>
          </a:endParaRPr>
        </a:p>
      </dsp:txBody>
      <dsp:txXfrm>
        <a:off x="4817725" y="195890"/>
        <a:ext cx="1828908" cy="1192395"/>
      </dsp:txXfrm>
    </dsp:sp>
    <dsp:sp modelId="{4D47423C-1CA1-4C09-ADBA-E20DB64256CB}">
      <dsp:nvSpPr>
        <dsp:cNvPr id="0" name=""/>
        <dsp:cNvSpPr/>
      </dsp:nvSpPr>
      <dsp:spPr>
        <a:xfrm>
          <a:off x="6804806" y="641953"/>
          <a:ext cx="256681" cy="300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6804806" y="702007"/>
        <a:ext cx="179677" cy="180161"/>
      </dsp:txXfrm>
    </dsp:sp>
    <dsp:sp modelId="{937BBCAE-DA34-4F75-BAB3-82FE674EADB7}">
      <dsp:nvSpPr>
        <dsp:cNvPr id="0" name=""/>
        <dsp:cNvSpPr/>
      </dsp:nvSpPr>
      <dsp:spPr>
        <a:xfrm>
          <a:off x="7168035" y="167376"/>
          <a:ext cx="1934654" cy="1249422"/>
        </a:xfrm>
        <a:prstGeom prst="roundRect">
          <a:avLst>
            <a:gd name="adj" fmla="val 1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rPr>
            <a:t>器材點收</a:t>
          </a:r>
          <a:endParaRPr lang="zh-TW" altLang="en-US" sz="2900" b="1" kern="1200" dirty="0">
            <a:latin typeface="微軟正黑體 Light" panose="020B0304030504040204" pitchFamily="34" charset="-120"/>
            <a:ea typeface="微軟正黑體 Light" panose="020B0304030504040204" pitchFamily="34" charset="-120"/>
            <a:cs typeface="微軟正黑體 Light" panose="020B0304030504040204" pitchFamily="34" charset="-120"/>
          </a:endParaRPr>
        </a:p>
      </dsp:txBody>
      <dsp:txXfrm>
        <a:off x="7204629" y="203970"/>
        <a:ext cx="1861466" cy="117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EB0D-9140-4476-8815-8E61D9B5DFAC}">
      <dsp:nvSpPr>
        <dsp:cNvPr id="0" name=""/>
        <dsp:cNvSpPr/>
      </dsp:nvSpPr>
      <dsp:spPr>
        <a:xfrm>
          <a:off x="2722" y="156141"/>
          <a:ext cx="1180832" cy="11577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線上填器材租借單</a:t>
          </a:r>
          <a:endParaRPr lang="zh-TW" altLang="en-US" sz="1700" b="1" kern="1200" dirty="0"/>
        </a:p>
      </dsp:txBody>
      <dsp:txXfrm>
        <a:off x="36631" y="190050"/>
        <a:ext cx="1113014" cy="1089923"/>
      </dsp:txXfrm>
    </dsp:sp>
    <dsp:sp modelId="{A19D1963-4262-4B92-AE35-D1D1E12F66C7}">
      <dsp:nvSpPr>
        <dsp:cNvPr id="0" name=""/>
        <dsp:cNvSpPr/>
      </dsp:nvSpPr>
      <dsp:spPr>
        <a:xfrm>
          <a:off x="1268944" y="629129"/>
          <a:ext cx="181025" cy="2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268944" y="671482"/>
        <a:ext cx="126718" cy="127059"/>
      </dsp:txXfrm>
    </dsp:sp>
    <dsp:sp modelId="{28337544-B870-4466-81F9-881C630470A6}">
      <dsp:nvSpPr>
        <dsp:cNvPr id="0" name=""/>
        <dsp:cNvSpPr/>
      </dsp:nvSpPr>
      <dsp:spPr>
        <a:xfrm>
          <a:off x="1525112" y="156141"/>
          <a:ext cx="1192471" cy="1157741"/>
        </a:xfrm>
        <a:prstGeom prst="roundRect">
          <a:avLst>
            <a:gd name="adj" fmla="val 10000"/>
          </a:avLst>
        </a:prstGeom>
        <a:solidFill>
          <a:schemeClr val="accent5">
            <a:hueOff val="-1850177"/>
            <a:satOff val="9387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社團指導老師核章</a:t>
          </a:r>
          <a:endParaRPr lang="zh-TW" altLang="en-US" sz="1700" b="1" kern="1200" dirty="0"/>
        </a:p>
      </dsp:txBody>
      <dsp:txXfrm>
        <a:off x="1559021" y="190050"/>
        <a:ext cx="1124653" cy="1089923"/>
      </dsp:txXfrm>
    </dsp:sp>
    <dsp:sp modelId="{E6EA8990-AF28-44A2-992F-EC74FAE7A4E3}">
      <dsp:nvSpPr>
        <dsp:cNvPr id="0" name=""/>
        <dsp:cNvSpPr/>
      </dsp:nvSpPr>
      <dsp:spPr>
        <a:xfrm rot="21578055">
          <a:off x="2800387" y="624234"/>
          <a:ext cx="175551" cy="2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312721"/>
            <a:satOff val="11734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800388" y="666755"/>
        <a:ext cx="122886" cy="127059"/>
      </dsp:txXfrm>
    </dsp:sp>
    <dsp:sp modelId="{9E6E9672-3038-436A-83E3-7A801EEDF803}">
      <dsp:nvSpPr>
        <dsp:cNvPr id="0" name=""/>
        <dsp:cNvSpPr/>
      </dsp:nvSpPr>
      <dsp:spPr>
        <a:xfrm>
          <a:off x="3048806" y="145151"/>
          <a:ext cx="1199738" cy="1160221"/>
        </a:xfrm>
        <a:prstGeom prst="roundRect">
          <a:avLst>
            <a:gd name="adj" fmla="val 10000"/>
          </a:avLst>
        </a:prstGeom>
        <a:solidFill>
          <a:schemeClr val="accent5">
            <a:hueOff val="-3700354"/>
            <a:satOff val="1877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課指組組長核章</a:t>
          </a:r>
          <a:endParaRPr lang="zh-TW" altLang="en-US" sz="1700" b="1" kern="1200" dirty="0"/>
        </a:p>
      </dsp:txBody>
      <dsp:txXfrm>
        <a:off x="3082788" y="179133"/>
        <a:ext cx="1131774" cy="1092257"/>
      </dsp:txXfrm>
    </dsp:sp>
    <dsp:sp modelId="{F9506429-C1A2-4D9E-BDA2-45072EF574AB}">
      <dsp:nvSpPr>
        <dsp:cNvPr id="0" name=""/>
        <dsp:cNvSpPr/>
      </dsp:nvSpPr>
      <dsp:spPr>
        <a:xfrm rot="19482">
          <a:off x="4336515" y="623806"/>
          <a:ext cx="186506" cy="2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25443"/>
            <a:satOff val="23468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336515" y="666000"/>
        <a:ext cx="130554" cy="127059"/>
      </dsp:txXfrm>
    </dsp:sp>
    <dsp:sp modelId="{3E34D63A-9B8A-4295-B0FD-11AECB857C08}">
      <dsp:nvSpPr>
        <dsp:cNvPr id="0" name=""/>
        <dsp:cNvSpPr/>
      </dsp:nvSpPr>
      <dsp:spPr>
        <a:xfrm>
          <a:off x="4600437" y="155173"/>
          <a:ext cx="1537342" cy="1159678"/>
        </a:xfrm>
        <a:prstGeom prst="roundRect">
          <a:avLst>
            <a:gd name="adj" fmla="val 10000"/>
          </a:avLst>
        </a:prstGeom>
        <a:solidFill>
          <a:schemeClr val="accent5">
            <a:hueOff val="-5550531"/>
            <a:satOff val="28162"/>
            <a:lumOff val="-3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課指組器材負責老師核章</a:t>
          </a:r>
          <a:endParaRPr lang="zh-TW" altLang="en-US" sz="1700" b="1" kern="1200" dirty="0"/>
        </a:p>
      </dsp:txBody>
      <dsp:txXfrm>
        <a:off x="4634403" y="189139"/>
        <a:ext cx="1469410" cy="1091746"/>
      </dsp:txXfrm>
    </dsp:sp>
    <dsp:sp modelId="{0195B3E1-554C-4B51-89F4-5D883565874F}">
      <dsp:nvSpPr>
        <dsp:cNvPr id="0" name=""/>
        <dsp:cNvSpPr/>
      </dsp:nvSpPr>
      <dsp:spPr>
        <a:xfrm rot="21580059">
          <a:off x="6220583" y="623681"/>
          <a:ext cx="175550" cy="2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938164"/>
            <a:satOff val="35202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6220583" y="666187"/>
        <a:ext cx="122885" cy="127059"/>
      </dsp:txXfrm>
    </dsp:sp>
    <dsp:sp modelId="{43ED40E9-BF17-4C7C-A1D4-0CDF2B1741A6}">
      <dsp:nvSpPr>
        <dsp:cNvPr id="0" name=""/>
        <dsp:cNvSpPr/>
      </dsp:nvSpPr>
      <dsp:spPr>
        <a:xfrm>
          <a:off x="6469001" y="146391"/>
          <a:ext cx="1161842" cy="1157741"/>
        </a:xfrm>
        <a:prstGeom prst="roundRect">
          <a:avLst>
            <a:gd name="adj" fmla="val 10000"/>
          </a:avLst>
        </a:prstGeom>
        <a:solidFill>
          <a:schemeClr val="accent5">
            <a:hueOff val="-7400709"/>
            <a:satOff val="37549"/>
            <a:lumOff val="-4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器材點交</a:t>
          </a:r>
          <a:endParaRPr lang="zh-TW" altLang="en-US" sz="1700" b="1" kern="1200" dirty="0"/>
        </a:p>
      </dsp:txBody>
      <dsp:txXfrm>
        <a:off x="6502910" y="180300"/>
        <a:ext cx="1094024" cy="1089923"/>
      </dsp:txXfrm>
    </dsp:sp>
    <dsp:sp modelId="{8832A802-FC7A-461A-9EA6-E7B0395B821B}">
      <dsp:nvSpPr>
        <dsp:cNvPr id="0" name=""/>
        <dsp:cNvSpPr/>
      </dsp:nvSpPr>
      <dsp:spPr>
        <a:xfrm rot="22521">
          <a:off x="7718815" y="624372"/>
          <a:ext cx="186507" cy="211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7718816" y="666542"/>
        <a:ext cx="130555" cy="127059"/>
      </dsp:txXfrm>
    </dsp:sp>
    <dsp:sp modelId="{65F411C3-1CC3-4B04-82F1-DFA800B5556D}">
      <dsp:nvSpPr>
        <dsp:cNvPr id="0" name=""/>
        <dsp:cNvSpPr/>
      </dsp:nvSpPr>
      <dsp:spPr>
        <a:xfrm>
          <a:off x="7982736" y="156141"/>
          <a:ext cx="1110898" cy="1157741"/>
        </a:xfrm>
        <a:prstGeom prst="roundRect">
          <a:avLst>
            <a:gd name="adj" fmla="val 1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器材點收</a:t>
          </a:r>
          <a:endParaRPr lang="zh-TW" altLang="en-US" sz="1700" b="1" kern="1200" dirty="0"/>
        </a:p>
      </dsp:txBody>
      <dsp:txXfrm>
        <a:off x="8015273" y="188678"/>
        <a:ext cx="1045824" cy="1092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EB0D-9140-4476-8815-8E61D9B5DFAC}">
      <dsp:nvSpPr>
        <dsp:cNvPr id="0" name=""/>
        <dsp:cNvSpPr/>
      </dsp:nvSpPr>
      <dsp:spPr>
        <a:xfrm>
          <a:off x="3395" y="159550"/>
          <a:ext cx="1460546" cy="1150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找負責的燈音組員</a:t>
          </a:r>
          <a:r>
            <a:rPr lang="en-US" altLang="zh-TW" sz="1700" b="1" kern="1200" dirty="0" smtClean="0"/>
            <a:t>(</a:t>
          </a:r>
          <a:r>
            <a:rPr lang="zh-TW" altLang="en-US" sz="1700" b="1" kern="1200" dirty="0" smtClean="0"/>
            <a:t>最晚活動兩周前</a:t>
          </a:r>
          <a:endParaRPr lang="zh-TW" altLang="en-US" sz="1700" b="1" kern="1200" dirty="0"/>
        </a:p>
      </dsp:txBody>
      <dsp:txXfrm>
        <a:off x="37104" y="193259"/>
        <a:ext cx="1393128" cy="1083506"/>
      </dsp:txXfrm>
    </dsp:sp>
    <dsp:sp modelId="{A19D1963-4262-4B92-AE35-D1D1E12F66C7}">
      <dsp:nvSpPr>
        <dsp:cNvPr id="0" name=""/>
        <dsp:cNvSpPr/>
      </dsp:nvSpPr>
      <dsp:spPr>
        <a:xfrm>
          <a:off x="1556862" y="619790"/>
          <a:ext cx="196991" cy="230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556862" y="665879"/>
        <a:ext cx="137894" cy="138265"/>
      </dsp:txXfrm>
    </dsp:sp>
    <dsp:sp modelId="{28337544-B870-4466-81F9-881C630470A6}">
      <dsp:nvSpPr>
        <dsp:cNvPr id="0" name=""/>
        <dsp:cNvSpPr/>
      </dsp:nvSpPr>
      <dsp:spPr>
        <a:xfrm>
          <a:off x="1835625" y="159550"/>
          <a:ext cx="1460546" cy="1150924"/>
        </a:xfrm>
        <a:prstGeom prst="roundRect">
          <a:avLst>
            <a:gd name="adj" fmla="val 10000"/>
          </a:avLst>
        </a:prstGeom>
        <a:solidFill>
          <a:schemeClr val="accent5">
            <a:hueOff val="-2312721"/>
            <a:satOff val="11734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燈音組員簽單</a:t>
          </a:r>
          <a:endParaRPr lang="zh-TW" altLang="en-US" sz="2000" b="1" kern="1200" dirty="0"/>
        </a:p>
      </dsp:txBody>
      <dsp:txXfrm>
        <a:off x="1869334" y="193259"/>
        <a:ext cx="1393128" cy="1083506"/>
      </dsp:txXfrm>
    </dsp:sp>
    <dsp:sp modelId="{E6EA8990-AF28-44A2-992F-EC74FAE7A4E3}">
      <dsp:nvSpPr>
        <dsp:cNvPr id="0" name=""/>
        <dsp:cNvSpPr/>
      </dsp:nvSpPr>
      <dsp:spPr>
        <a:xfrm rot="21570924">
          <a:off x="3390227" y="611975"/>
          <a:ext cx="199412" cy="230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83629"/>
            <a:satOff val="15645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390228" y="658317"/>
        <a:ext cx="139588" cy="138265"/>
      </dsp:txXfrm>
    </dsp:sp>
    <dsp:sp modelId="{43ED40E9-BF17-4C7C-A1D4-0CDF2B1741A6}">
      <dsp:nvSpPr>
        <dsp:cNvPr id="0" name=""/>
        <dsp:cNvSpPr/>
      </dsp:nvSpPr>
      <dsp:spPr>
        <a:xfrm>
          <a:off x="3672408" y="144014"/>
          <a:ext cx="1460546" cy="1150924"/>
        </a:xfrm>
        <a:prstGeom prst="roundRect">
          <a:avLst>
            <a:gd name="adj" fmla="val 10000"/>
          </a:avLst>
        </a:prstGeom>
        <a:solidFill>
          <a:schemeClr val="accent5">
            <a:hueOff val="-4625443"/>
            <a:satOff val="23468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燈音行政組長簽單</a:t>
          </a:r>
          <a:endParaRPr lang="zh-TW" altLang="en-US" sz="1700" b="1" kern="1200" dirty="0"/>
        </a:p>
      </dsp:txBody>
      <dsp:txXfrm>
        <a:off x="3706117" y="177723"/>
        <a:ext cx="1393128" cy="1083506"/>
      </dsp:txXfrm>
    </dsp:sp>
    <dsp:sp modelId="{8832A802-FC7A-461A-9EA6-E7B0395B821B}">
      <dsp:nvSpPr>
        <dsp:cNvPr id="0" name=""/>
        <dsp:cNvSpPr/>
      </dsp:nvSpPr>
      <dsp:spPr>
        <a:xfrm rot="29221">
          <a:off x="5224733" y="612069"/>
          <a:ext cx="194585" cy="230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67257"/>
            <a:satOff val="31291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5224734" y="657910"/>
        <a:ext cx="136210" cy="138265"/>
      </dsp:txXfrm>
    </dsp:sp>
    <dsp:sp modelId="{65F411C3-1CC3-4B04-82F1-DFA800B5556D}">
      <dsp:nvSpPr>
        <dsp:cNvPr id="0" name=""/>
        <dsp:cNvSpPr/>
      </dsp:nvSpPr>
      <dsp:spPr>
        <a:xfrm>
          <a:off x="5500084" y="159550"/>
          <a:ext cx="1460546" cy="1150924"/>
        </a:xfrm>
        <a:prstGeom prst="roundRect">
          <a:avLst>
            <a:gd name="adj" fmla="val 10000"/>
          </a:avLst>
        </a:prstGeom>
        <a:solidFill>
          <a:schemeClr val="accent5">
            <a:hueOff val="-6938164"/>
            <a:satOff val="35202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器材點交</a:t>
          </a:r>
          <a:endParaRPr lang="zh-TW" altLang="en-US" sz="1700" b="1" kern="1200" dirty="0"/>
        </a:p>
      </dsp:txBody>
      <dsp:txXfrm>
        <a:off x="5533793" y="193259"/>
        <a:ext cx="1393128" cy="1083506"/>
      </dsp:txXfrm>
    </dsp:sp>
    <dsp:sp modelId="{4D47423C-1CA1-4C09-ADBA-E20DB64256CB}">
      <dsp:nvSpPr>
        <dsp:cNvPr id="0" name=""/>
        <dsp:cNvSpPr/>
      </dsp:nvSpPr>
      <dsp:spPr>
        <a:xfrm>
          <a:off x="7053552" y="619790"/>
          <a:ext cx="196991" cy="230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7053552" y="665879"/>
        <a:ext cx="137894" cy="138265"/>
      </dsp:txXfrm>
    </dsp:sp>
    <dsp:sp modelId="{937BBCAE-DA34-4F75-BAB3-82FE674EADB7}">
      <dsp:nvSpPr>
        <dsp:cNvPr id="0" name=""/>
        <dsp:cNvSpPr/>
      </dsp:nvSpPr>
      <dsp:spPr>
        <a:xfrm>
          <a:off x="7332314" y="167346"/>
          <a:ext cx="1484761" cy="1135332"/>
        </a:xfrm>
        <a:prstGeom prst="roundRect">
          <a:avLst>
            <a:gd name="adj" fmla="val 10000"/>
          </a:avLst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/>
            <a:t>器材點收</a:t>
          </a:r>
          <a:endParaRPr lang="zh-TW" altLang="en-US" sz="1700" b="1" kern="1200" dirty="0"/>
        </a:p>
      </dsp:txBody>
      <dsp:txXfrm>
        <a:off x="7365567" y="200599"/>
        <a:ext cx="1418255" cy="106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042C-870E-4538-B688-E9D4F5F1F898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C96A-CF98-42B1-9D59-6F8F3C71C0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33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C96A-CF98-42B1-9D59-6F8F3C71C0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08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C96A-CF98-42B1-9D59-6F8F3C71C0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33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C96A-CF98-42B1-9D59-6F8F3C71C03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66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AF8279A-9DDE-41B1-B623-E23FF5BBF73D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C6EBBB0-2936-4608-96D7-92F9678F1F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2018750" y="4014548"/>
            <a:ext cx="1800200" cy="927481"/>
            <a:chOff x="1259632" y="4022366"/>
            <a:chExt cx="1872208" cy="936073"/>
          </a:xfrm>
          <a:solidFill>
            <a:schemeClr val="bg1"/>
          </a:solidFill>
        </p:grpSpPr>
        <p:sp>
          <p:nvSpPr>
            <p:cNvPr id="19" name="圓角矩形圖說文字 18"/>
            <p:cNvSpPr/>
            <p:nvPr/>
          </p:nvSpPr>
          <p:spPr>
            <a:xfrm>
              <a:off x="1259632" y="4022366"/>
              <a:ext cx="1872208" cy="936073"/>
            </a:xfrm>
            <a:prstGeom prst="wedgeRoundRectCallout">
              <a:avLst>
                <a:gd name="adj1" fmla="val -61936"/>
                <a:gd name="adj2" fmla="val -131361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367644" y="4221088"/>
              <a:ext cx="1692188" cy="682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會產生器材租借單之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PDF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檔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3413792752"/>
              </p:ext>
            </p:extLst>
          </p:nvPr>
        </p:nvGraphicFramePr>
        <p:xfrm>
          <a:off x="245447" y="1988840"/>
          <a:ext cx="8820472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副標題 29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103252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學生會普通器材租借流程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7563606" y="4033455"/>
            <a:ext cx="1472890" cy="1080120"/>
            <a:chOff x="1375483" y="3238657"/>
            <a:chExt cx="1456964" cy="2009023"/>
          </a:xfrm>
          <a:solidFill>
            <a:schemeClr val="bg1"/>
          </a:solidFill>
        </p:grpSpPr>
        <p:sp>
          <p:nvSpPr>
            <p:cNvPr id="37" name="圓角矩形圖說文字 36"/>
            <p:cNvSpPr/>
            <p:nvPr/>
          </p:nvSpPr>
          <p:spPr>
            <a:xfrm>
              <a:off x="1385164" y="3238657"/>
              <a:ext cx="1363041" cy="2009023"/>
            </a:xfrm>
            <a:prstGeom prst="wedgeRoundRectCallout">
              <a:avLst>
                <a:gd name="adj1" fmla="val -15778"/>
                <a:gd name="adj2" fmla="val -111997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375483" y="3395983"/>
              <a:ext cx="1456964" cy="949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找財務部長秘書約時間進行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07504" y="4014548"/>
            <a:ext cx="1800200" cy="2150756"/>
            <a:chOff x="1259632" y="4095040"/>
            <a:chExt cx="1872208" cy="2269905"/>
          </a:xfrm>
          <a:solidFill>
            <a:schemeClr val="bg1"/>
          </a:solidFill>
        </p:grpSpPr>
        <p:sp>
          <p:nvSpPr>
            <p:cNvPr id="40" name="文字方塊 39"/>
            <p:cNvSpPr txBox="1"/>
            <p:nvPr/>
          </p:nvSpPr>
          <p:spPr>
            <a:xfrm>
              <a:off x="1367644" y="4221088"/>
              <a:ext cx="1692188" cy="2143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租借項目、數量、租借日期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(X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月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~X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月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)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須跟財務部部長說清楚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(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最晚活於活動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3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日前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)</a:t>
              </a:r>
            </a:p>
          </p:txBody>
        </p:sp>
        <p:sp>
          <p:nvSpPr>
            <p:cNvPr id="41" name="圓角矩形圖說文字 40"/>
            <p:cNvSpPr/>
            <p:nvPr/>
          </p:nvSpPr>
          <p:spPr>
            <a:xfrm>
              <a:off x="1259632" y="4095040"/>
              <a:ext cx="1872208" cy="2269904"/>
            </a:xfrm>
            <a:prstGeom prst="wedgeRoundRectCallout">
              <a:avLst>
                <a:gd name="adj1" fmla="val -18795"/>
                <a:gd name="adj2" fmla="val -83753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652121" y="4014257"/>
            <a:ext cx="1872207" cy="1584467"/>
            <a:chOff x="1280233" y="3238657"/>
            <a:chExt cx="1475073" cy="2326664"/>
          </a:xfrm>
          <a:noFill/>
        </p:grpSpPr>
        <p:sp>
          <p:nvSpPr>
            <p:cNvPr id="34" name="圓角矩形圖說文字 33"/>
            <p:cNvSpPr/>
            <p:nvPr/>
          </p:nvSpPr>
          <p:spPr>
            <a:xfrm>
              <a:off x="1280233" y="3238657"/>
              <a:ext cx="1361606" cy="2326664"/>
            </a:xfrm>
            <a:prstGeom prst="wedgeRoundRectCallout">
              <a:avLst>
                <a:gd name="adj1" fmla="val -5867"/>
                <a:gd name="adj2" fmla="val -94177"/>
                <a:gd name="adj3" fmla="val 16667"/>
              </a:avLst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375483" y="3395982"/>
              <a:ext cx="1379823" cy="2169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附器材租借單紙本及一張證件找財務部長</a:t>
              </a:r>
              <a:r>
                <a:rPr lang="zh-TW" altLang="en-US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部長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約時間進行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46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租借手續</a:t>
            </a:r>
            <a:endParaRPr lang="zh-TW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369995" y="1148505"/>
            <a:ext cx="8064896" cy="369332"/>
            <a:chOff x="714561" y="1412776"/>
            <a:chExt cx="8064896" cy="369332"/>
          </a:xfrm>
        </p:grpSpPr>
        <p:sp>
          <p:nvSpPr>
            <p:cNvPr id="7" name="文字方塊 6"/>
            <p:cNvSpPr txBox="1"/>
            <p:nvPr/>
          </p:nvSpPr>
          <p:spPr>
            <a:xfrm>
              <a:off x="714561" y="1412776"/>
              <a:ext cx="806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Yu Mincho Demibold" panose="02020600000000000000" pitchFamily="18" charset="-128"/>
                  <a:ea typeface="Yu Mincho Demibold" panose="02020600000000000000" pitchFamily="18" charset="-128"/>
                </a:rPr>
                <a:t>登入校園入口網站          學務系統         點選器材租借系統</a:t>
              </a:r>
              <a:endPara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2829487" y="1597442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4413663" y="1597442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2" t="7670" r="33924" b="15397"/>
          <a:stretch/>
        </p:blipFill>
        <p:spPr bwMode="auto">
          <a:xfrm>
            <a:off x="-259585" y="1831704"/>
            <a:ext cx="9289032" cy="50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860032" y="4309280"/>
            <a:ext cx="1152128" cy="164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629910" y="3405544"/>
            <a:ext cx="1166226" cy="164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6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Picture 3" descr="C:\Users\user\Downloads\13838146_1407690789257801_1237216131_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r="15947" b="21816"/>
          <a:stretch/>
        </p:blipFill>
        <p:spPr bwMode="auto">
          <a:xfrm>
            <a:off x="395536" y="1556792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476672"/>
            <a:ext cx="5211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1.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點選</a:t>
            </a:r>
            <a:r>
              <a: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器材租借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系統後進入以下畫面</a:t>
            </a:r>
            <a:endParaRPr lang="en-US" altLang="zh-TW" dirty="0" smtClean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</a:t>
            </a:r>
            <a:r>
              <a:rPr lang="en-US" altLang="zh-TW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.</a:t>
            </a:r>
            <a:r>
              <a: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詳細閱讀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之後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請勾選框框</a:t>
            </a:r>
            <a:endParaRPr lang="en-US" altLang="zh-TW" dirty="0" smtClean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en-US" altLang="zh-TW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3.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勾選框框後點選我以了解相關</a:t>
            </a:r>
            <a:r>
              <a:rPr lang="zh-TW" altLang="en-US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規定</a:t>
            </a:r>
            <a:r>
              <a:rPr lang="zh-TW" altLang="en-US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進入租借頁面</a:t>
            </a:r>
            <a:endParaRPr lang="zh-TW" altLang="en-US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7504" y="871845"/>
            <a:ext cx="504056" cy="5365467"/>
            <a:chOff x="107504" y="862106"/>
            <a:chExt cx="504056" cy="5375206"/>
          </a:xfrm>
          <a:solidFill>
            <a:srgbClr val="FF0000"/>
          </a:solidFill>
        </p:grpSpPr>
        <p:sp>
          <p:nvSpPr>
            <p:cNvPr id="18" name="向右箭號 17"/>
            <p:cNvSpPr/>
            <p:nvPr/>
          </p:nvSpPr>
          <p:spPr>
            <a:xfrm>
              <a:off x="251520" y="6021288"/>
              <a:ext cx="360040" cy="216024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7504" y="862106"/>
              <a:ext cx="143349" cy="532665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267704" y="818175"/>
            <a:ext cx="720080" cy="2528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51520" y="61653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611560" y="666936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進入租借頁面後，勾選需要的器材，</a:t>
            </a:r>
            <a:r>
              <a:rPr lang="zh-TW" altLang="en-US" sz="3200" dirty="0" smtClean="0">
                <a:solidFill>
                  <a:srgbClr val="FF0000"/>
                </a:solidFill>
              </a:rPr>
              <a:t>確實填寫下列資料後送出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2" descr="C:\Users\user\Downloads\13838468_1407633079263572_1432906505_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t="141" r="30878" b="21551"/>
          <a:stretch/>
        </p:blipFill>
        <p:spPr bwMode="auto">
          <a:xfrm>
            <a:off x="228601" y="1422107"/>
            <a:ext cx="8601074" cy="51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0405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確定送出後會產生以下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，再請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活動負責人傳給財務部部長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並且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約定確切的時間進行點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交與點收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C:\Users\user\Downloads\13569926_1064810450293516_885012919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/>
          <a:stretch/>
        </p:blipFill>
        <p:spPr bwMode="auto">
          <a:xfrm>
            <a:off x="1043608" y="764704"/>
            <a:ext cx="6624736" cy="6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latin typeface="FangSong" panose="02010609060101010101" pitchFamily="49" charset="-122"/>
                <a:ea typeface="FangSong" panose="02010609060101010101" pitchFamily="49" charset="-122"/>
              </a:rPr>
              <a:t>學生會器材租借管理辦法</a:t>
            </a:r>
            <a:r>
              <a:rPr lang="zh-TW" altLang="zh-TW" dirty="0"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zh-TW" altLang="zh-TW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endParaRPr lang="zh-TW" altLang="en-US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20688"/>
            <a:ext cx="9252520" cy="6120680"/>
          </a:xfrm>
        </p:spPr>
        <p:txBody>
          <a:bodyPr>
            <a:noAutofit/>
          </a:bodyPr>
          <a:lstStyle/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此申請表單須先確認借器材之數量與項目，最晚於活動前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日前將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檔傳給財務部部長。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借用護貝機、裁紙機，僅限於學生自治會區域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會辦予會辦外面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使用，假日不予借用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特殊情況除外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器材借用人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限社團社長、系學會會長或活動負責人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需於簽單時抵押證件，器材歸還後則予以退還，除畢聯會會長外該年度畢業班學生不得為申請借用人。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借用器材之單位需負保管責任，如有損壞或遺失需與原物相等或原物以上之價值賠償。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器材借用人需當面領取點交及歸還器材，不得假借他人任意歸還。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如其中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末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考週、重大節日、重大活動或寒暑假則需另案借用。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器材點交時、借用人需確定欲借之器材數量無誤且無損害，並同意遵守器材使用規範。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需配合學生自治會財務部規定之時間點交與點收。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表單傳給財務部部長後，將會指定時間與地點與點收人員，請務必配合財務部之時間進行點交與點收。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點交或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點收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嚴重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者，將警告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次，累計三次者，該學期不得再向學生會借用器材。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如果器材在借用期間有所損毀，在點收確認後，需於一個禮拜內進行賠償或維修，否則該學期該系或該社團將無法繼續租借。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每項活動器材借用時間不得超過一週，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器材不可帶出校外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違反者，將警告兩次。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借用活動帳篷等器材，需附學務處以核章之活動申請表影本。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2400"/>
              </a:lnSpc>
              <a:buFont typeface="+mj-lt"/>
              <a:buAutoNum type="arabicPeriod"/>
            </a:pP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若有突發狀況造成借用單位無法按規定執行，由學生自治會視情況做變通。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7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4018370617"/>
              </p:ext>
            </p:extLst>
          </p:nvPr>
        </p:nvGraphicFramePr>
        <p:xfrm>
          <a:off x="35496" y="1988840"/>
          <a:ext cx="91085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副標題 29"/>
          <p:cNvSpPr>
            <a:spLocks noGrp="1"/>
          </p:cNvSpPr>
          <p:nvPr>
            <p:ph type="subTitle" idx="1"/>
          </p:nvPr>
        </p:nvSpPr>
        <p:spPr>
          <a:xfrm>
            <a:off x="-468560" y="812304"/>
            <a:ext cx="9865096" cy="103252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視訊</a:t>
            </a:r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器材租借流程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2627784" y="4077072"/>
            <a:ext cx="2088232" cy="2016224"/>
          </a:xfrm>
          <a:prstGeom prst="wedgeRoundRectCallout">
            <a:avLst>
              <a:gd name="adj1" fmla="val -33466"/>
              <a:gd name="adj2" fmla="val -75170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4266962"/>
            <a:ext cx="2052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最晚活動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7</a:t>
            </a: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日前</a:t>
            </a:r>
            <a:r>
              <a:rPr lang="zh-TW" altLang="en-US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與</a:t>
            </a: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負責</a:t>
            </a:r>
            <a:r>
              <a:rPr lang="zh-TW" altLang="en-US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組員完成</a:t>
            </a: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簽</a:t>
            </a:r>
            <a:r>
              <a:rPr lang="zh-TW" altLang="en-US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單</a:t>
            </a:r>
            <a:endParaRPr lang="en-US" altLang="zh-TW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前往簽單需附</a:t>
            </a:r>
            <a:r>
              <a:rPr lang="zh-TW" altLang="en-US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活動場地配置圖於活動前向負責的視訊組員</a:t>
            </a:r>
            <a:r>
              <a:rPr lang="zh-TW" altLang="en-US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確認</a:t>
            </a:r>
            <a:r>
              <a:rPr lang="en-US" altLang="zh-TW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55378" y="4077070"/>
            <a:ext cx="1800200" cy="1440161"/>
            <a:chOff x="431540" y="3785914"/>
            <a:chExt cx="1872208" cy="1519944"/>
          </a:xfrm>
          <a:noFill/>
        </p:grpSpPr>
        <p:sp>
          <p:nvSpPr>
            <p:cNvPr id="11" name="圓角矩形圖說文字 10"/>
            <p:cNvSpPr/>
            <p:nvPr/>
          </p:nvSpPr>
          <p:spPr>
            <a:xfrm>
              <a:off x="431540" y="3785914"/>
              <a:ext cx="1872208" cy="1519944"/>
            </a:xfrm>
            <a:prstGeom prst="wedgeRoundRectCallout">
              <a:avLst>
                <a:gd name="adj1" fmla="val -45032"/>
                <a:gd name="adj2" fmla="val -83134"/>
                <a:gd name="adj3" fmla="val 16667"/>
              </a:avLst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21550" y="3912883"/>
              <a:ext cx="1692188" cy="12668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會產生器材租借單之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PDF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檔</a:t>
              </a:r>
              <a:endParaRPr lang="en-US" altLang="zh-TW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並將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PDF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列印前往簽單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107504" y="4230572"/>
            <a:ext cx="1800200" cy="2150756"/>
            <a:chOff x="1259632" y="4095040"/>
            <a:chExt cx="1872208" cy="2269905"/>
          </a:xfrm>
          <a:solidFill>
            <a:schemeClr val="bg1"/>
          </a:solidFill>
        </p:grpSpPr>
        <p:sp>
          <p:nvSpPr>
            <p:cNvPr id="20" name="文字方塊 19"/>
            <p:cNvSpPr txBox="1"/>
            <p:nvPr/>
          </p:nvSpPr>
          <p:spPr>
            <a:xfrm>
              <a:off x="1367644" y="4221088"/>
              <a:ext cx="1692188" cy="21438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租借項目、數量、租借日期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(X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月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~X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月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X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)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須跟財務部部長說清楚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(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最晚活於活動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3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日前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)</a:t>
              </a:r>
            </a:p>
          </p:txBody>
        </p:sp>
        <p:sp>
          <p:nvSpPr>
            <p:cNvPr id="19" name="圓角矩形圖說文字 18"/>
            <p:cNvSpPr/>
            <p:nvPr/>
          </p:nvSpPr>
          <p:spPr>
            <a:xfrm>
              <a:off x="1259632" y="4095040"/>
              <a:ext cx="1872208" cy="2269904"/>
            </a:xfrm>
            <a:prstGeom prst="wedgeRoundRectCallout">
              <a:avLst>
                <a:gd name="adj1" fmla="val -18795"/>
                <a:gd name="adj2" fmla="val -83753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3057244950"/>
              </p:ext>
            </p:extLst>
          </p:nvPr>
        </p:nvGraphicFramePr>
        <p:xfrm>
          <a:off x="0" y="2102991"/>
          <a:ext cx="9096358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副標題 29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103252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課指組器材租借流程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5364088" y="4230571"/>
            <a:ext cx="1607163" cy="1030953"/>
            <a:chOff x="1375483" y="3237946"/>
            <a:chExt cx="1266250" cy="1513873"/>
          </a:xfrm>
          <a:solidFill>
            <a:schemeClr val="bg1"/>
          </a:solidFill>
        </p:grpSpPr>
        <p:sp>
          <p:nvSpPr>
            <p:cNvPr id="35" name="文字方塊 34"/>
            <p:cNvSpPr txBox="1"/>
            <p:nvPr/>
          </p:nvSpPr>
          <p:spPr>
            <a:xfrm>
              <a:off x="1375483" y="3395982"/>
              <a:ext cx="1266248" cy="13558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活動前一天帶著證件找負責老師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  <p:sp>
          <p:nvSpPr>
            <p:cNvPr id="34" name="圓角矩形圖說文字 33"/>
            <p:cNvSpPr/>
            <p:nvPr/>
          </p:nvSpPr>
          <p:spPr>
            <a:xfrm>
              <a:off x="1375485" y="3237946"/>
              <a:ext cx="1266248" cy="1513873"/>
            </a:xfrm>
            <a:prstGeom prst="wedgeRoundRectCallout">
              <a:avLst>
                <a:gd name="adj1" fmla="val 34376"/>
                <a:gd name="adj2" fmla="val -119722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7285182" y="4230571"/>
            <a:ext cx="1663258" cy="788604"/>
            <a:chOff x="1262016" y="3196171"/>
            <a:chExt cx="1645274" cy="2051509"/>
          </a:xfrm>
          <a:solidFill>
            <a:schemeClr val="bg1"/>
          </a:solidFill>
        </p:grpSpPr>
        <p:sp>
          <p:nvSpPr>
            <p:cNvPr id="37" name="圓角矩形圖說文字 36"/>
            <p:cNvSpPr/>
            <p:nvPr/>
          </p:nvSpPr>
          <p:spPr>
            <a:xfrm>
              <a:off x="1262016" y="3196171"/>
              <a:ext cx="1645274" cy="2051509"/>
            </a:xfrm>
            <a:prstGeom prst="wedgeRoundRectCallout">
              <a:avLst>
                <a:gd name="adj1" fmla="val 27473"/>
                <a:gd name="adj2" fmla="val -144327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375483" y="3395983"/>
              <a:ext cx="1456964" cy="1202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找負責老師進行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051720" y="4253413"/>
            <a:ext cx="1800200" cy="886938"/>
            <a:chOff x="1259632" y="4095041"/>
            <a:chExt cx="1872208" cy="936073"/>
          </a:xfrm>
          <a:solidFill>
            <a:schemeClr val="bg1"/>
          </a:solidFill>
        </p:grpSpPr>
        <p:sp>
          <p:nvSpPr>
            <p:cNvPr id="14" name="圓角矩形圖說文字 13"/>
            <p:cNvSpPr/>
            <p:nvPr/>
          </p:nvSpPr>
          <p:spPr>
            <a:xfrm>
              <a:off x="1259632" y="4095041"/>
              <a:ext cx="1872208" cy="936073"/>
            </a:xfrm>
            <a:prstGeom prst="wedgeRoundRectCallout">
              <a:avLst>
                <a:gd name="adj1" fmla="val -111894"/>
                <a:gd name="adj2" fmla="val -142353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367644" y="4221088"/>
              <a:ext cx="1692188" cy="682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會產生器材租借單之</a:t>
              </a:r>
              <a:r>
                <a:rPr lang="en-US" altLang="zh-TW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PDF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檔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35496" y="3835062"/>
            <a:ext cx="1559281" cy="1544546"/>
            <a:chOff x="1031118" y="3660200"/>
            <a:chExt cx="1890978" cy="1630111"/>
          </a:xfrm>
          <a:solidFill>
            <a:schemeClr val="bg1"/>
          </a:solidFill>
        </p:grpSpPr>
        <p:sp>
          <p:nvSpPr>
            <p:cNvPr id="20" name="文字方塊 19"/>
            <p:cNvSpPr txBox="1"/>
            <p:nvPr/>
          </p:nvSpPr>
          <p:spPr>
            <a:xfrm>
              <a:off x="1118444" y="3763624"/>
              <a:ext cx="1803652" cy="1526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若燈光和音響都</a:t>
              </a:r>
              <a:r>
                <a:rPr lang="zh-TW" altLang="en-US" b="1" dirty="0" smtClean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微軟正黑體 Light" panose="020B0304030504040204" pitchFamily="34" charset="-120"/>
                </a:rPr>
                <a:t>需要，則找燈光及音響各一名組員</a:t>
              </a:r>
              <a:endPara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endParaRPr>
            </a:p>
          </p:txBody>
        </p:sp>
        <p:sp>
          <p:nvSpPr>
            <p:cNvPr id="19" name="圓角矩形圖說文字 18"/>
            <p:cNvSpPr/>
            <p:nvPr/>
          </p:nvSpPr>
          <p:spPr>
            <a:xfrm>
              <a:off x="1031118" y="3660200"/>
              <a:ext cx="1851919" cy="1630111"/>
            </a:xfrm>
            <a:prstGeom prst="wedgeRoundRectCallout">
              <a:avLst>
                <a:gd name="adj1" fmla="val -9694"/>
                <a:gd name="adj2" fmla="val -71651"/>
                <a:gd name="adj3" fmla="val 166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465483316"/>
              </p:ext>
            </p:extLst>
          </p:nvPr>
        </p:nvGraphicFramePr>
        <p:xfrm>
          <a:off x="107504" y="2132856"/>
          <a:ext cx="8820472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副標題 29"/>
          <p:cNvSpPr>
            <a:spLocks noGrp="1"/>
          </p:cNvSpPr>
          <p:nvPr>
            <p:ph type="subTitle" idx="1"/>
          </p:nvPr>
        </p:nvSpPr>
        <p:spPr>
          <a:xfrm>
            <a:off x="-540568" y="908720"/>
            <a:ext cx="9865096" cy="103252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燈光音響器材租借流程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1763688" y="3835060"/>
            <a:ext cx="1944216" cy="1815154"/>
          </a:xfrm>
          <a:prstGeom prst="wedgeRoundRectCallout">
            <a:avLst>
              <a:gd name="adj1" fmla="val -28580"/>
              <a:gd name="adj2" fmla="val -67674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7" name="圓角矩形圖說文字 36"/>
          <p:cNvSpPr/>
          <p:nvPr/>
        </p:nvSpPr>
        <p:spPr>
          <a:xfrm>
            <a:off x="5652120" y="3861048"/>
            <a:ext cx="1584176" cy="1780314"/>
          </a:xfrm>
          <a:prstGeom prst="wedgeRoundRectCallout">
            <a:avLst>
              <a:gd name="adj1" fmla="val -29981"/>
              <a:gd name="adj2" fmla="val -69328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3895888"/>
            <a:ext cx="194421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附損壞賠償保證書紙本</a:t>
            </a:r>
            <a:r>
              <a:rPr lang="en-US" altLang="zh-TW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(FB</a:t>
            </a:r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社團有電子檔</a:t>
            </a:r>
            <a:r>
              <a:rPr lang="en-US" altLang="zh-TW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及活動場地配置圖找負責的組員時間確認需求及簽核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3851920" y="3835060"/>
            <a:ext cx="1584176" cy="1780314"/>
          </a:xfrm>
          <a:prstGeom prst="wedgeRoundRectCallout">
            <a:avLst>
              <a:gd name="adj1" fmla="val -15233"/>
              <a:gd name="adj2" fmla="val -69539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3928" y="3861048"/>
            <a:ext cx="144016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附損壞賠償保證書紙本最晚於活動</a:t>
            </a:r>
            <a:r>
              <a:rPr lang="en-US" altLang="zh-TW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3</a:t>
            </a:r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日前與行政組長完成簽單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26767" y="3989042"/>
            <a:ext cx="166652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附損壞賠償保證書紙本找負責的燈音組員出器材</a:t>
            </a:r>
            <a:r>
              <a:rPr lang="en-US" altLang="zh-TW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由活動方出人力搬運</a:t>
            </a:r>
            <a:r>
              <a:rPr lang="en-US" altLang="zh-TW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7416316" y="3835060"/>
            <a:ext cx="1512168" cy="1322133"/>
          </a:xfrm>
          <a:prstGeom prst="wedgeRoundRectCallout">
            <a:avLst>
              <a:gd name="adj1" fmla="val 2426"/>
              <a:gd name="adj2" fmla="val -76796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0312" y="3956864"/>
            <a:ext cx="15841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附損壞賠償保證書紙本達同器材繳回燈音組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3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1655</TotalTime>
  <Words>834</Words>
  <Application>Microsoft Office PowerPoint</Application>
  <PresentationFormat>如螢幕大小 (4:3)</PresentationFormat>
  <Paragraphs>66</Paragraphs>
  <Slides>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暗香撲面</vt:lpstr>
      <vt:lpstr>PowerPoint 簡報</vt:lpstr>
      <vt:lpstr>租借手續</vt:lpstr>
      <vt:lpstr>PowerPoint 簡報</vt:lpstr>
      <vt:lpstr>進入租借頁面後，勾選需要的器材，確實填寫下列資料後送出</vt:lpstr>
      <vt:lpstr>確定送出後會產生以下PDF，再請活動負責人傳給財務部部長 並且約定確切的時間進行點交與點收。</vt:lpstr>
      <vt:lpstr>學生會器材租借管理辦法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對內外租借器材流程</dc:title>
  <dc:creator>user</dc:creator>
  <cp:lastModifiedBy>user</cp:lastModifiedBy>
  <cp:revision>52</cp:revision>
  <dcterms:created xsi:type="dcterms:W3CDTF">2016-07-22T05:52:09Z</dcterms:created>
  <dcterms:modified xsi:type="dcterms:W3CDTF">2016-07-28T06:42:30Z</dcterms:modified>
</cp:coreProperties>
</file>